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40"/>
  </p:notesMasterIdLst>
  <p:handoutMasterIdLst>
    <p:handoutMasterId r:id="rId41"/>
  </p:handoutMasterIdLst>
  <p:sldIdLst>
    <p:sldId id="278" r:id="rId5"/>
    <p:sldId id="279" r:id="rId6"/>
    <p:sldId id="280" r:id="rId7"/>
    <p:sldId id="281" r:id="rId8"/>
    <p:sldId id="295" r:id="rId9"/>
    <p:sldId id="294" r:id="rId10"/>
    <p:sldId id="297" r:id="rId11"/>
    <p:sldId id="296" r:id="rId12"/>
    <p:sldId id="304" r:id="rId13"/>
    <p:sldId id="307" r:id="rId14"/>
    <p:sldId id="308" r:id="rId15"/>
    <p:sldId id="311" r:id="rId16"/>
    <p:sldId id="309" r:id="rId17"/>
    <p:sldId id="310" r:id="rId18"/>
    <p:sldId id="306" r:id="rId19"/>
    <p:sldId id="313" r:id="rId20"/>
    <p:sldId id="312" r:id="rId21"/>
    <p:sldId id="314" r:id="rId22"/>
    <p:sldId id="289" r:id="rId23"/>
    <p:sldId id="316" r:id="rId24"/>
    <p:sldId id="305" r:id="rId25"/>
    <p:sldId id="317" r:id="rId26"/>
    <p:sldId id="320" r:id="rId27"/>
    <p:sldId id="318" r:id="rId28"/>
    <p:sldId id="326" r:id="rId29"/>
    <p:sldId id="283" r:id="rId30"/>
    <p:sldId id="321" r:id="rId31"/>
    <p:sldId id="322" r:id="rId32"/>
    <p:sldId id="325" r:id="rId33"/>
    <p:sldId id="319" r:id="rId34"/>
    <p:sldId id="323" r:id="rId35"/>
    <p:sldId id="324" r:id="rId36"/>
    <p:sldId id="327" r:id="rId37"/>
    <p:sldId id="292" r:id="rId38"/>
    <p:sldId id="293" r:id="rId39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E7C21C-E2F1-45A9-B572-AF715ED39E04}" v="178" dt="2023-09-29T21:12:08.944"/>
  </p1510:revLst>
</p1510:revInfo>
</file>

<file path=ppt/tableStyles.xml><?xml version="1.0" encoding="utf-8"?>
<a:tblStyleLst xmlns:a="http://schemas.openxmlformats.org/drawingml/2006/main" def="{5DA37D80-6434-44D0-A028-1B22A696006F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9" autoAdjust="0"/>
  </p:normalViewPr>
  <p:slideViewPr>
    <p:cSldViewPr snapToGrid="0" snapToObjects="1">
      <p:cViewPr varScale="1">
        <p:scale>
          <a:sx n="111" d="100"/>
          <a:sy n="111" d="100"/>
        </p:scale>
        <p:origin x="594" y="96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4" d="100"/>
          <a:sy n="24" d="100"/>
        </p:scale>
        <p:origin x="3475" y="12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 Yau Lai" userId="9173431c9b185b57" providerId="LiveId" clId="{BAE7C21C-E2F1-45A9-B572-AF715ED39E04}"/>
    <pc:docChg chg="undo custSel addSld delSld modSld">
      <pc:chgData name="Ka Yau Lai" userId="9173431c9b185b57" providerId="LiveId" clId="{BAE7C21C-E2F1-45A9-B572-AF715ED39E04}" dt="2023-09-29T21:24:04.433" v="4594" actId="1076"/>
      <pc:docMkLst>
        <pc:docMk/>
      </pc:docMkLst>
      <pc:sldChg chg="modSp mod">
        <pc:chgData name="Ka Yau Lai" userId="9173431c9b185b57" providerId="LiveId" clId="{BAE7C21C-E2F1-45A9-B572-AF715ED39E04}" dt="2023-09-29T18:45:11.006" v="796" actId="14100"/>
        <pc:sldMkLst>
          <pc:docMk/>
          <pc:sldMk cId="2131568492" sldId="278"/>
        </pc:sldMkLst>
        <pc:spChg chg="mod">
          <ac:chgData name="Ka Yau Lai" userId="9173431c9b185b57" providerId="LiveId" clId="{BAE7C21C-E2F1-45A9-B572-AF715ED39E04}" dt="2023-09-29T18:45:11.006" v="796" actId="14100"/>
          <ac:spMkLst>
            <pc:docMk/>
            <pc:sldMk cId="2131568492" sldId="278"/>
            <ac:spMk id="2" creationId="{516860D9-9D47-C0BB-B2B4-4B6F2B36CFCC}"/>
          </ac:spMkLst>
        </pc:spChg>
      </pc:sldChg>
      <pc:sldChg chg="modSp mod">
        <pc:chgData name="Ka Yau Lai" userId="9173431c9b185b57" providerId="LiveId" clId="{BAE7C21C-E2F1-45A9-B572-AF715ED39E04}" dt="2023-09-29T20:54:52.859" v="1781" actId="113"/>
        <pc:sldMkLst>
          <pc:docMk/>
          <pc:sldMk cId="3855531800" sldId="279"/>
        </pc:sldMkLst>
        <pc:spChg chg="mod">
          <ac:chgData name="Ka Yau Lai" userId="9173431c9b185b57" providerId="LiveId" clId="{BAE7C21C-E2F1-45A9-B572-AF715ED39E04}" dt="2023-09-29T20:54:52.859" v="1781" actId="113"/>
          <ac:spMkLst>
            <pc:docMk/>
            <pc:sldMk cId="3855531800" sldId="279"/>
            <ac:spMk id="3" creationId="{4D1F66E5-D2D7-172B-46BA-FEBFE092CC7F}"/>
          </ac:spMkLst>
        </pc:spChg>
      </pc:sldChg>
      <pc:sldChg chg="modSp mod">
        <pc:chgData name="Ka Yau Lai" userId="9173431c9b185b57" providerId="LiveId" clId="{BAE7C21C-E2F1-45A9-B572-AF715ED39E04}" dt="2023-09-29T20:47:04.022" v="1095" actId="113"/>
        <pc:sldMkLst>
          <pc:docMk/>
          <pc:sldMk cId="979622006" sldId="280"/>
        </pc:sldMkLst>
        <pc:spChg chg="mod">
          <ac:chgData name="Ka Yau Lai" userId="9173431c9b185b57" providerId="LiveId" clId="{BAE7C21C-E2F1-45A9-B572-AF715ED39E04}" dt="2023-09-29T18:41:34.423" v="29" actId="14100"/>
          <ac:spMkLst>
            <pc:docMk/>
            <pc:sldMk cId="979622006" sldId="280"/>
            <ac:spMk id="2" creationId="{4A940BC6-9DA0-FB4D-8879-DC8B3958C07C}"/>
          </ac:spMkLst>
        </pc:spChg>
        <pc:spChg chg="mod">
          <ac:chgData name="Ka Yau Lai" userId="9173431c9b185b57" providerId="LiveId" clId="{BAE7C21C-E2F1-45A9-B572-AF715ED39E04}" dt="2023-09-29T20:47:04.022" v="1095" actId="113"/>
          <ac:spMkLst>
            <pc:docMk/>
            <pc:sldMk cId="979622006" sldId="280"/>
            <ac:spMk id="3" creationId="{1E0B8C4B-3A3C-9FD1-59FB-1666C1F09376}"/>
          </ac:spMkLst>
        </pc:spChg>
      </pc:sldChg>
      <pc:sldChg chg="addSp delSp modSp mod">
        <pc:chgData name="Ka Yau Lai" userId="9173431c9b185b57" providerId="LiveId" clId="{BAE7C21C-E2F1-45A9-B572-AF715ED39E04}" dt="2023-09-29T21:12:21.939" v="3938" actId="478"/>
        <pc:sldMkLst>
          <pc:docMk/>
          <pc:sldMk cId="2952923800" sldId="281"/>
        </pc:sldMkLst>
        <pc:spChg chg="mod">
          <ac:chgData name="Ka Yau Lai" userId="9173431c9b185b57" providerId="LiveId" clId="{BAE7C21C-E2F1-45A9-B572-AF715ED39E04}" dt="2023-09-29T20:54:07.567" v="1750" actId="1076"/>
          <ac:spMkLst>
            <pc:docMk/>
            <pc:sldMk cId="2952923800" sldId="281"/>
            <ac:spMk id="2" creationId="{D53B219B-7E3A-7E84-6386-37313F0CFB09}"/>
          </ac:spMkLst>
        </pc:spChg>
        <pc:spChg chg="del">
          <ac:chgData name="Ka Yau Lai" userId="9173431c9b185b57" providerId="LiveId" clId="{BAE7C21C-E2F1-45A9-B572-AF715ED39E04}" dt="2023-09-29T21:12:21.939" v="3938" actId="478"/>
          <ac:spMkLst>
            <pc:docMk/>
            <pc:sldMk cId="2952923800" sldId="281"/>
            <ac:spMk id="3" creationId="{A2E339BF-E6D7-DD0E-AF02-6813852EE723}"/>
          </ac:spMkLst>
        </pc:spChg>
        <pc:spChg chg="add mod">
          <ac:chgData name="Ka Yau Lai" userId="9173431c9b185b57" providerId="LiveId" clId="{BAE7C21C-E2F1-45A9-B572-AF715ED39E04}" dt="2023-09-29T21:12:21.939" v="3938" actId="478"/>
          <ac:spMkLst>
            <pc:docMk/>
            <pc:sldMk cId="2952923800" sldId="281"/>
            <ac:spMk id="5" creationId="{20CD8C42-9370-E8F8-B373-23D33A8EE708}"/>
          </ac:spMkLst>
        </pc:spChg>
      </pc:sldChg>
      <pc:sldChg chg="del">
        <pc:chgData name="Ka Yau Lai" userId="9173431c9b185b57" providerId="LiveId" clId="{BAE7C21C-E2F1-45A9-B572-AF715ED39E04}" dt="2023-09-29T20:52:46.546" v="1538" actId="47"/>
        <pc:sldMkLst>
          <pc:docMk/>
          <pc:sldMk cId="685681062" sldId="282"/>
        </pc:sldMkLst>
      </pc:sldChg>
      <pc:sldChg chg="del">
        <pc:chgData name="Ka Yau Lai" userId="9173431c9b185b57" providerId="LiveId" clId="{BAE7C21C-E2F1-45A9-B572-AF715ED39E04}" dt="2023-09-29T20:47:09.836" v="1096" actId="47"/>
        <pc:sldMkLst>
          <pc:docMk/>
          <pc:sldMk cId="2886474736" sldId="284"/>
        </pc:sldMkLst>
      </pc:sldChg>
      <pc:sldChg chg="del">
        <pc:chgData name="Ka Yau Lai" userId="9173431c9b185b57" providerId="LiveId" clId="{BAE7C21C-E2F1-45A9-B572-AF715ED39E04}" dt="2023-09-29T20:50:13.384" v="1335" actId="47"/>
        <pc:sldMkLst>
          <pc:docMk/>
          <pc:sldMk cId="2011930182" sldId="285"/>
        </pc:sldMkLst>
      </pc:sldChg>
      <pc:sldChg chg="del">
        <pc:chgData name="Ka Yau Lai" userId="9173431c9b185b57" providerId="LiveId" clId="{BAE7C21C-E2F1-45A9-B572-AF715ED39E04}" dt="2023-09-29T20:50:10.503" v="1334" actId="47"/>
        <pc:sldMkLst>
          <pc:docMk/>
          <pc:sldMk cId="2452269796" sldId="287"/>
        </pc:sldMkLst>
      </pc:sldChg>
      <pc:sldChg chg="add del">
        <pc:chgData name="Ka Yau Lai" userId="9173431c9b185b57" providerId="LiveId" clId="{BAE7C21C-E2F1-45A9-B572-AF715ED39E04}" dt="2023-09-29T20:50:05.100" v="1333" actId="47"/>
        <pc:sldMkLst>
          <pc:docMk/>
          <pc:sldMk cId="2502887943" sldId="289"/>
        </pc:sldMkLst>
      </pc:sldChg>
      <pc:sldChg chg="del">
        <pc:chgData name="Ka Yau Lai" userId="9173431c9b185b57" providerId="LiveId" clId="{BAE7C21C-E2F1-45A9-B572-AF715ED39E04}" dt="2023-09-29T20:50:02.504" v="1331" actId="47"/>
        <pc:sldMkLst>
          <pc:docMk/>
          <pc:sldMk cId="3170280394" sldId="290"/>
        </pc:sldMkLst>
      </pc:sldChg>
      <pc:sldChg chg="modSp mod">
        <pc:chgData name="Ka Yau Lai" userId="9173431c9b185b57" providerId="LiveId" clId="{BAE7C21C-E2F1-45A9-B572-AF715ED39E04}" dt="2023-09-29T21:22:14.334" v="3939" actId="20577"/>
        <pc:sldMkLst>
          <pc:docMk/>
          <pc:sldMk cId="1003962426" sldId="293"/>
        </pc:sldMkLst>
        <pc:spChg chg="mod">
          <ac:chgData name="Ka Yau Lai" userId="9173431c9b185b57" providerId="LiveId" clId="{BAE7C21C-E2F1-45A9-B572-AF715ED39E04}" dt="2023-09-29T21:22:14.334" v="3939" actId="20577"/>
          <ac:spMkLst>
            <pc:docMk/>
            <pc:sldMk cId="1003962426" sldId="293"/>
            <ac:spMk id="3" creationId="{B787DFD8-D262-D485-B1F2-817C5A0928C5}"/>
          </ac:spMkLst>
        </pc:spChg>
      </pc:sldChg>
      <pc:sldChg chg="delSp modSp add mod setBg delDesignElem">
        <pc:chgData name="Ka Yau Lai" userId="9173431c9b185b57" providerId="LiveId" clId="{BAE7C21C-E2F1-45A9-B572-AF715ED39E04}" dt="2023-09-29T20:56:53.440" v="1789" actId="207"/>
        <pc:sldMkLst>
          <pc:docMk/>
          <pc:sldMk cId="2685656261" sldId="294"/>
        </pc:sldMkLst>
        <pc:spChg chg="mod">
          <ac:chgData name="Ka Yau Lai" userId="9173431c9b185b57" providerId="LiveId" clId="{BAE7C21C-E2F1-45A9-B572-AF715ED39E04}" dt="2023-09-29T20:56:53.440" v="1789" actId="207"/>
          <ac:spMkLst>
            <pc:docMk/>
            <pc:sldMk cId="2685656261" sldId="294"/>
            <ac:spMk id="2" creationId="{3299C91B-0975-46C5-8A2B-A93D093F2D9A}"/>
          </ac:spMkLst>
        </pc:spChg>
        <pc:spChg chg="mod">
          <ac:chgData name="Ka Yau Lai" userId="9173431c9b185b57" providerId="LiveId" clId="{BAE7C21C-E2F1-45A9-B572-AF715ED39E04}" dt="2023-09-29T20:56:49.563" v="1788" actId="207"/>
          <ac:spMkLst>
            <pc:docMk/>
            <pc:sldMk cId="2685656261" sldId="294"/>
            <ac:spMk id="3" creationId="{10F967BD-A1D4-48B3-AD8C-357868003D4A}"/>
          </ac:spMkLst>
        </pc:spChg>
        <pc:spChg chg="del">
          <ac:chgData name="Ka Yau Lai" userId="9173431c9b185b57" providerId="LiveId" clId="{BAE7C21C-E2F1-45A9-B572-AF715ED39E04}" dt="2023-09-29T20:45:21.287" v="798"/>
          <ac:spMkLst>
            <pc:docMk/>
            <pc:sldMk cId="2685656261" sldId="294"/>
            <ac:spMk id="21" creationId="{823AC064-BC96-4F32-8AE1-B2FD38754823}"/>
          </ac:spMkLst>
        </pc:spChg>
        <pc:picChg chg="mod">
          <ac:chgData name="Ka Yau Lai" userId="9173431c9b185b57" providerId="LiveId" clId="{BAE7C21C-E2F1-45A9-B572-AF715ED39E04}" dt="2023-09-29T20:49:41.532" v="1321" actId="1076"/>
          <ac:picMkLst>
            <pc:docMk/>
            <pc:sldMk cId="2685656261" sldId="294"/>
            <ac:picMk id="5" creationId="{81245FB0-BE1B-492C-9137-D12DE80BD5C9}"/>
          </ac:picMkLst>
        </pc:picChg>
        <pc:cxnChg chg="del">
          <ac:chgData name="Ka Yau Lai" userId="9173431c9b185b57" providerId="LiveId" clId="{BAE7C21C-E2F1-45A9-B572-AF715ED39E04}" dt="2023-09-29T20:45:21.287" v="798"/>
          <ac:cxnSpMkLst>
            <pc:docMk/>
            <pc:sldMk cId="2685656261" sldId="294"/>
            <ac:cxnSpMk id="23" creationId="{7E7C77BC-7138-40B1-A15B-20F57A494629}"/>
          </ac:cxnSpMkLst>
        </pc:cxnChg>
      </pc:sldChg>
      <pc:sldChg chg="modSp new mod">
        <pc:chgData name="Ka Yau Lai" userId="9173431c9b185b57" providerId="LiveId" clId="{BAE7C21C-E2F1-45A9-B572-AF715ED39E04}" dt="2023-09-29T21:11:40.049" v="3907" actId="20577"/>
        <pc:sldMkLst>
          <pc:docMk/>
          <pc:sldMk cId="2041038852" sldId="295"/>
        </pc:sldMkLst>
        <pc:spChg chg="mod">
          <ac:chgData name="Ka Yau Lai" userId="9173431c9b185b57" providerId="LiveId" clId="{BAE7C21C-E2F1-45A9-B572-AF715ED39E04}" dt="2023-09-29T20:45:58.830" v="841" actId="20577"/>
          <ac:spMkLst>
            <pc:docMk/>
            <pc:sldMk cId="2041038852" sldId="295"/>
            <ac:spMk id="2" creationId="{A6069C19-D255-B6F4-0189-BA07276FF5FA}"/>
          </ac:spMkLst>
        </pc:spChg>
        <pc:spChg chg="mod">
          <ac:chgData name="Ka Yau Lai" userId="9173431c9b185b57" providerId="LiveId" clId="{BAE7C21C-E2F1-45A9-B572-AF715ED39E04}" dt="2023-09-29T21:11:40.049" v="3907" actId="20577"/>
          <ac:spMkLst>
            <pc:docMk/>
            <pc:sldMk cId="2041038852" sldId="295"/>
            <ac:spMk id="5" creationId="{67D2F3B5-9496-E779-BFAD-2D090E9928AE}"/>
          </ac:spMkLst>
        </pc:spChg>
      </pc:sldChg>
      <pc:sldChg chg="new del">
        <pc:chgData name="Ka Yau Lai" userId="9173431c9b185b57" providerId="LiveId" clId="{BAE7C21C-E2F1-45A9-B572-AF715ED39E04}" dt="2023-09-29T20:47:33.533" v="1100" actId="680"/>
        <pc:sldMkLst>
          <pc:docMk/>
          <pc:sldMk cId="765904950" sldId="296"/>
        </pc:sldMkLst>
      </pc:sldChg>
      <pc:sldChg chg="add del">
        <pc:chgData name="Ka Yau Lai" userId="9173431c9b185b57" providerId="LiveId" clId="{BAE7C21C-E2F1-45A9-B572-AF715ED39E04}" dt="2023-09-29T20:47:27.678" v="1098"/>
        <pc:sldMkLst>
          <pc:docMk/>
          <pc:sldMk cId="2798710917" sldId="296"/>
        </pc:sldMkLst>
      </pc:sldChg>
      <pc:sldChg chg="addSp delSp modSp new mod modAnim">
        <pc:chgData name="Ka Yau Lai" userId="9173431c9b185b57" providerId="LiveId" clId="{BAE7C21C-E2F1-45A9-B572-AF715ED39E04}" dt="2023-09-29T20:49:55.905" v="1330" actId="20577"/>
        <pc:sldMkLst>
          <pc:docMk/>
          <pc:sldMk cId="4001124259" sldId="296"/>
        </pc:sldMkLst>
        <pc:spChg chg="del">
          <ac:chgData name="Ka Yau Lai" userId="9173431c9b185b57" providerId="LiveId" clId="{BAE7C21C-E2F1-45A9-B572-AF715ED39E04}" dt="2023-09-29T20:47:49.666" v="1105" actId="478"/>
          <ac:spMkLst>
            <pc:docMk/>
            <pc:sldMk cId="4001124259" sldId="296"/>
            <ac:spMk id="2" creationId="{EBA4DCB7-E885-AC64-6C77-2E3759D2D6A1}"/>
          </ac:spMkLst>
        </pc:spChg>
        <pc:spChg chg="del">
          <ac:chgData name="Ka Yau Lai" userId="9173431c9b185b57" providerId="LiveId" clId="{BAE7C21C-E2F1-45A9-B572-AF715ED39E04}" dt="2023-09-29T20:47:50.946" v="1106" actId="478"/>
          <ac:spMkLst>
            <pc:docMk/>
            <pc:sldMk cId="4001124259" sldId="296"/>
            <ac:spMk id="5" creationId="{DFB5AFEC-FF9C-237A-2A2E-2F80199C075F}"/>
          </ac:spMkLst>
        </pc:spChg>
        <pc:spChg chg="add mod">
          <ac:chgData name="Ka Yau Lai" userId="9173431c9b185b57" providerId="LiveId" clId="{BAE7C21C-E2F1-45A9-B572-AF715ED39E04}" dt="2023-09-29T20:47:47.203" v="1104"/>
          <ac:spMkLst>
            <pc:docMk/>
            <pc:sldMk cId="4001124259" sldId="296"/>
            <ac:spMk id="6" creationId="{7578F6E7-83EE-DA34-69BB-514D24426EC2}"/>
          </ac:spMkLst>
        </pc:spChg>
        <pc:spChg chg="add mod">
          <ac:chgData name="Ka Yau Lai" userId="9173431c9b185b57" providerId="LiveId" clId="{BAE7C21C-E2F1-45A9-B572-AF715ED39E04}" dt="2023-09-29T20:49:54.124" v="1329" actId="20577"/>
          <ac:spMkLst>
            <pc:docMk/>
            <pc:sldMk cId="4001124259" sldId="296"/>
            <ac:spMk id="8" creationId="{A2172849-63BB-00C1-5D1A-2FECD8D9F136}"/>
          </ac:spMkLst>
        </pc:spChg>
        <pc:spChg chg="add mod">
          <ac:chgData name="Ka Yau Lai" userId="9173431c9b185b57" providerId="LiveId" clId="{BAE7C21C-E2F1-45A9-B572-AF715ED39E04}" dt="2023-09-29T20:49:55.905" v="1330" actId="20577"/>
          <ac:spMkLst>
            <pc:docMk/>
            <pc:sldMk cId="4001124259" sldId="296"/>
            <ac:spMk id="9" creationId="{95AD8AF7-2442-E03E-2F8C-E39393CDA00A}"/>
          </ac:spMkLst>
        </pc:spChg>
        <pc:spChg chg="add mod">
          <ac:chgData name="Ka Yau Lai" userId="9173431c9b185b57" providerId="LiveId" clId="{BAE7C21C-E2F1-45A9-B572-AF715ED39E04}" dt="2023-09-29T20:47:47.203" v="1104"/>
          <ac:spMkLst>
            <pc:docMk/>
            <pc:sldMk cId="4001124259" sldId="296"/>
            <ac:spMk id="11" creationId="{09BBEFA1-927C-0246-5F0B-8DEC128B4721}"/>
          </ac:spMkLst>
        </pc:spChg>
        <pc:spChg chg="add mod">
          <ac:chgData name="Ka Yau Lai" userId="9173431c9b185b57" providerId="LiveId" clId="{BAE7C21C-E2F1-45A9-B572-AF715ED39E04}" dt="2023-09-29T20:47:47.203" v="1104"/>
          <ac:spMkLst>
            <pc:docMk/>
            <pc:sldMk cId="4001124259" sldId="296"/>
            <ac:spMk id="13" creationId="{1D28C0C8-6924-C26E-CB2C-771683F8E0B4}"/>
          </ac:spMkLst>
        </pc:spChg>
        <pc:spChg chg="add mod">
          <ac:chgData name="Ka Yau Lai" userId="9173431c9b185b57" providerId="LiveId" clId="{BAE7C21C-E2F1-45A9-B572-AF715ED39E04}" dt="2023-09-29T20:47:47.203" v="1104"/>
          <ac:spMkLst>
            <pc:docMk/>
            <pc:sldMk cId="4001124259" sldId="296"/>
            <ac:spMk id="15" creationId="{CF9D27F2-9C5D-1A04-4B3E-17A4BC97774C}"/>
          </ac:spMkLst>
        </pc:spChg>
        <pc:spChg chg="add mod">
          <ac:chgData name="Ka Yau Lai" userId="9173431c9b185b57" providerId="LiveId" clId="{BAE7C21C-E2F1-45A9-B572-AF715ED39E04}" dt="2023-09-29T20:47:47.203" v="1104"/>
          <ac:spMkLst>
            <pc:docMk/>
            <pc:sldMk cId="4001124259" sldId="296"/>
            <ac:spMk id="17" creationId="{07E1C7F1-9A50-58A6-1E3A-C13B93B37FF2}"/>
          </ac:spMkLst>
        </pc:spChg>
        <pc:cxnChg chg="add mod">
          <ac:chgData name="Ka Yau Lai" userId="9173431c9b185b57" providerId="LiveId" clId="{BAE7C21C-E2F1-45A9-B572-AF715ED39E04}" dt="2023-09-29T20:47:47.203" v="1104"/>
          <ac:cxnSpMkLst>
            <pc:docMk/>
            <pc:sldMk cId="4001124259" sldId="296"/>
            <ac:cxnSpMk id="7" creationId="{778BCC2E-9D24-CB86-A5EB-B59D2A7C747D}"/>
          </ac:cxnSpMkLst>
        </pc:cxnChg>
        <pc:cxnChg chg="add mod">
          <ac:chgData name="Ka Yau Lai" userId="9173431c9b185b57" providerId="LiveId" clId="{BAE7C21C-E2F1-45A9-B572-AF715ED39E04}" dt="2023-09-29T20:47:47.203" v="1104"/>
          <ac:cxnSpMkLst>
            <pc:docMk/>
            <pc:sldMk cId="4001124259" sldId="296"/>
            <ac:cxnSpMk id="10" creationId="{D345B973-3B1B-AE00-C2D4-EB4F886C6A60}"/>
          </ac:cxnSpMkLst>
        </pc:cxnChg>
        <pc:cxnChg chg="add mod">
          <ac:chgData name="Ka Yau Lai" userId="9173431c9b185b57" providerId="LiveId" clId="{BAE7C21C-E2F1-45A9-B572-AF715ED39E04}" dt="2023-09-29T20:47:47.203" v="1104"/>
          <ac:cxnSpMkLst>
            <pc:docMk/>
            <pc:sldMk cId="4001124259" sldId="296"/>
            <ac:cxnSpMk id="12" creationId="{4F5804CA-86E8-10D3-474E-E8F1511BA556}"/>
          </ac:cxnSpMkLst>
        </pc:cxnChg>
        <pc:cxnChg chg="add mod">
          <ac:chgData name="Ka Yau Lai" userId="9173431c9b185b57" providerId="LiveId" clId="{BAE7C21C-E2F1-45A9-B572-AF715ED39E04}" dt="2023-09-29T20:47:47.203" v="1104"/>
          <ac:cxnSpMkLst>
            <pc:docMk/>
            <pc:sldMk cId="4001124259" sldId="296"/>
            <ac:cxnSpMk id="14" creationId="{BAEE1A06-4893-4166-0D6C-8263F83EC271}"/>
          </ac:cxnSpMkLst>
        </pc:cxnChg>
        <pc:cxnChg chg="add mod">
          <ac:chgData name="Ka Yau Lai" userId="9173431c9b185b57" providerId="LiveId" clId="{BAE7C21C-E2F1-45A9-B572-AF715ED39E04}" dt="2023-09-29T20:47:47.203" v="1104"/>
          <ac:cxnSpMkLst>
            <pc:docMk/>
            <pc:sldMk cId="4001124259" sldId="296"/>
            <ac:cxnSpMk id="16" creationId="{1BC78B8B-3A50-6EE5-D07A-9855060429C2}"/>
          </ac:cxnSpMkLst>
        </pc:cxnChg>
      </pc:sldChg>
      <pc:sldChg chg="addSp delSp modSp new mod">
        <pc:chgData name="Ka Yau Lai" userId="9173431c9b185b57" providerId="LiveId" clId="{BAE7C21C-E2F1-45A9-B572-AF715ED39E04}" dt="2023-09-29T20:49:25.849" v="1316"/>
        <pc:sldMkLst>
          <pc:docMk/>
          <pc:sldMk cId="1908257046" sldId="297"/>
        </pc:sldMkLst>
        <pc:spChg chg="mod">
          <ac:chgData name="Ka Yau Lai" userId="9173431c9b185b57" providerId="LiveId" clId="{BAE7C21C-E2F1-45A9-B572-AF715ED39E04}" dt="2023-09-29T20:48:05.462" v="1167" actId="20577"/>
          <ac:spMkLst>
            <pc:docMk/>
            <pc:sldMk cId="1908257046" sldId="297"/>
            <ac:spMk id="2" creationId="{9483AD6D-1420-EFA9-24F9-740085EF2CDB}"/>
          </ac:spMkLst>
        </pc:spChg>
        <pc:spChg chg="del">
          <ac:chgData name="Ka Yau Lai" userId="9173431c9b185b57" providerId="LiveId" clId="{BAE7C21C-E2F1-45A9-B572-AF715ED39E04}" dt="2023-09-29T20:48:11.683" v="1168" actId="478"/>
          <ac:spMkLst>
            <pc:docMk/>
            <pc:sldMk cId="1908257046" sldId="297"/>
            <ac:spMk id="5" creationId="{4D074467-80BD-5D5D-F53C-948C9F3402C4}"/>
          </ac:spMkLst>
        </pc:spChg>
        <pc:graphicFrameChg chg="add mod modGraphic">
          <ac:chgData name="Ka Yau Lai" userId="9173431c9b185b57" providerId="LiveId" clId="{BAE7C21C-E2F1-45A9-B572-AF715ED39E04}" dt="2023-09-29T20:49:06.471" v="1275" actId="1076"/>
          <ac:graphicFrameMkLst>
            <pc:docMk/>
            <pc:sldMk cId="1908257046" sldId="297"/>
            <ac:graphicFrameMk id="6" creationId="{CC5F60E1-5D9F-3E8A-765F-A4AE2CB63601}"/>
          </ac:graphicFrameMkLst>
        </pc:graphicFrameChg>
        <pc:graphicFrameChg chg="add mod">
          <ac:chgData name="Ka Yau Lai" userId="9173431c9b185b57" providerId="LiveId" clId="{BAE7C21C-E2F1-45A9-B572-AF715ED39E04}" dt="2023-09-29T20:49:25.849" v="1316"/>
          <ac:graphicFrameMkLst>
            <pc:docMk/>
            <pc:sldMk cId="1908257046" sldId="297"/>
            <ac:graphicFrameMk id="7" creationId="{750CE5F3-85B7-50E6-229B-C00CE8ED9D19}"/>
          </ac:graphicFrameMkLst>
        </pc:graphicFrameChg>
      </pc:sldChg>
      <pc:sldChg chg="add del">
        <pc:chgData name="Ka Yau Lai" userId="9173431c9b185b57" providerId="LiveId" clId="{BAE7C21C-E2F1-45A9-B572-AF715ED39E04}" dt="2023-09-29T20:47:43.438" v="1103"/>
        <pc:sldMkLst>
          <pc:docMk/>
          <pc:sldMk cId="2798710917" sldId="297"/>
        </pc:sldMkLst>
      </pc:sldChg>
      <pc:sldChg chg="addSp delSp modSp add mod delDesignElem">
        <pc:chgData name="Ka Yau Lai" userId="9173431c9b185b57" providerId="LiveId" clId="{BAE7C21C-E2F1-45A9-B572-AF715ED39E04}" dt="2023-09-29T20:53:08.041" v="1587" actId="20577"/>
        <pc:sldMkLst>
          <pc:docMk/>
          <pc:sldMk cId="1916108313" sldId="304"/>
        </pc:sldMkLst>
        <pc:spChg chg="mod">
          <ac:chgData name="Ka Yau Lai" userId="9173431c9b185b57" providerId="LiveId" clId="{BAE7C21C-E2F1-45A9-B572-AF715ED39E04}" dt="2023-09-29T20:52:26.895" v="1496" actId="14100"/>
          <ac:spMkLst>
            <pc:docMk/>
            <pc:sldMk cId="1916108313" sldId="304"/>
            <ac:spMk id="2" creationId="{063ECC90-6D7C-48DA-912C-6DEC6DED115F}"/>
          </ac:spMkLst>
        </pc:spChg>
        <pc:spChg chg="del mod">
          <ac:chgData name="Ka Yau Lai" userId="9173431c9b185b57" providerId="LiveId" clId="{BAE7C21C-E2F1-45A9-B572-AF715ED39E04}" dt="2023-09-29T20:51:25.574" v="1348" actId="478"/>
          <ac:spMkLst>
            <pc:docMk/>
            <pc:sldMk cId="1916108313" sldId="304"/>
            <ac:spMk id="3" creationId="{E9FD1324-E662-4E20-957F-60357C20D5D6}"/>
          </ac:spMkLst>
        </pc:spChg>
        <pc:spChg chg="add mod">
          <ac:chgData name="Ka Yau Lai" userId="9173431c9b185b57" providerId="LiveId" clId="{BAE7C21C-E2F1-45A9-B572-AF715ED39E04}" dt="2023-09-29T20:53:08.041" v="1587" actId="20577"/>
          <ac:spMkLst>
            <pc:docMk/>
            <pc:sldMk cId="1916108313" sldId="304"/>
            <ac:spMk id="5" creationId="{3B2602F7-2F36-6380-A1D8-8CF5D1534629}"/>
          </ac:spMkLst>
        </pc:spChg>
        <pc:spChg chg="del mod">
          <ac:chgData name="Ka Yau Lai" userId="9173431c9b185b57" providerId="LiveId" clId="{BAE7C21C-E2F1-45A9-B572-AF715ED39E04}" dt="2023-09-29T20:51:32.995" v="1352" actId="478"/>
          <ac:spMkLst>
            <pc:docMk/>
            <pc:sldMk cId="1916108313" sldId="304"/>
            <ac:spMk id="6" creationId="{4DC59488-3BB8-7782-3237-88CCB7F9BA9D}"/>
          </ac:spMkLst>
        </pc:spChg>
        <pc:spChg chg="del mod">
          <ac:chgData name="Ka Yau Lai" userId="9173431c9b185b57" providerId="LiveId" clId="{BAE7C21C-E2F1-45A9-B572-AF715ED39E04}" dt="2023-09-29T20:51:31.462" v="1351" actId="478"/>
          <ac:spMkLst>
            <pc:docMk/>
            <pc:sldMk cId="1916108313" sldId="304"/>
            <ac:spMk id="7" creationId="{73EA90C6-D8AE-081D-915A-CC0DCFAF305C}"/>
          </ac:spMkLst>
        </pc:spChg>
        <pc:spChg chg="mod">
          <ac:chgData name="Ka Yau Lai" userId="9173431c9b185b57" providerId="LiveId" clId="{BAE7C21C-E2F1-45A9-B572-AF715ED39E04}" dt="2023-09-29T20:51:03.252" v="1340" actId="207"/>
          <ac:spMkLst>
            <pc:docMk/>
            <pc:sldMk cId="1916108313" sldId="304"/>
            <ac:spMk id="11" creationId="{133C5EDC-04C3-41C1-9FCA-88BBBD7D898A}"/>
          </ac:spMkLst>
        </pc:spChg>
        <pc:spChg chg="del">
          <ac:chgData name="Ka Yau Lai" userId="9173431c9b185b57" providerId="LiveId" clId="{BAE7C21C-E2F1-45A9-B572-AF715ED39E04}" dt="2023-09-29T20:50:46.213" v="1337"/>
          <ac:spMkLst>
            <pc:docMk/>
            <pc:sldMk cId="1916108313" sldId="304"/>
            <ac:spMk id="12" creationId="{32AEEBC8-9D30-42EF-95F2-386C2653FBF0}"/>
          </ac:spMkLst>
        </pc:spChg>
        <pc:spChg chg="mod">
          <ac:chgData name="Ka Yau Lai" userId="9173431c9b185b57" providerId="LiveId" clId="{BAE7C21C-E2F1-45A9-B572-AF715ED39E04}" dt="2023-09-29T20:51:37.261" v="1353" actId="1076"/>
          <ac:spMkLst>
            <pc:docMk/>
            <pc:sldMk cId="1916108313" sldId="304"/>
            <ac:spMk id="13" creationId="{3EC37447-4F2F-4D41-A7E6-59523AA37D9B}"/>
          </ac:spMkLst>
        </pc:spChg>
        <pc:spChg chg="del">
          <ac:chgData name="Ka Yau Lai" userId="9173431c9b185b57" providerId="LiveId" clId="{BAE7C21C-E2F1-45A9-B572-AF715ED39E04}" dt="2023-09-29T20:50:46.213" v="1337"/>
          <ac:spMkLst>
            <pc:docMk/>
            <pc:sldMk cId="1916108313" sldId="304"/>
            <ac:spMk id="14" creationId="{3529E97A-97C3-40EA-8A04-5C02398D568F}"/>
          </ac:spMkLst>
        </pc:spChg>
        <pc:spChg chg="del">
          <ac:chgData name="Ka Yau Lai" userId="9173431c9b185b57" providerId="LiveId" clId="{BAE7C21C-E2F1-45A9-B572-AF715ED39E04}" dt="2023-09-29T20:50:46.213" v="1337"/>
          <ac:spMkLst>
            <pc:docMk/>
            <pc:sldMk cId="1916108313" sldId="304"/>
            <ac:spMk id="16" creationId="{59FA8C2E-A5A7-4490-927A-7CD58343EDBB}"/>
          </ac:spMkLst>
        </pc:spChg>
        <pc:picChg chg="mod">
          <ac:chgData name="Ka Yau Lai" userId="9173431c9b185b57" providerId="LiveId" clId="{BAE7C21C-E2F1-45A9-B572-AF715ED39E04}" dt="2023-09-29T20:51:37.261" v="1353" actId="1076"/>
          <ac:picMkLst>
            <pc:docMk/>
            <pc:sldMk cId="1916108313" sldId="304"/>
            <ac:picMk id="8" creationId="{DD4122A4-87AB-0C65-7C5C-CE8C676AD479}"/>
          </ac:picMkLst>
        </pc:picChg>
        <pc:inkChg chg="mod">
          <ac:chgData name="Ka Yau Lai" userId="9173431c9b185b57" providerId="LiveId" clId="{BAE7C21C-E2F1-45A9-B572-AF715ED39E04}" dt="2023-09-29T20:51:28.705" v="1350" actId="1076"/>
          <ac:inkMkLst>
            <pc:docMk/>
            <pc:sldMk cId="1916108313" sldId="304"/>
            <ac:inkMk id="15" creationId="{2CD4FC76-ACC7-443D-8C1E-974DDE02D1F2}"/>
          </ac:inkMkLst>
        </pc:inkChg>
        <pc:inkChg chg="mod">
          <ac:chgData name="Ka Yau Lai" userId="9173431c9b185b57" providerId="LiveId" clId="{BAE7C21C-E2F1-45A9-B572-AF715ED39E04}" dt="2023-09-29T20:51:37.261" v="1353" actId="1076"/>
          <ac:inkMkLst>
            <pc:docMk/>
            <pc:sldMk cId="1916108313" sldId="304"/>
            <ac:inkMk id="17" creationId="{2A288E2A-C5AB-4E1C-86FF-0A023934982C}"/>
          </ac:inkMkLst>
        </pc:inkChg>
      </pc:sldChg>
      <pc:sldChg chg="addSp delSp modSp add mod">
        <pc:chgData name="Ka Yau Lai" userId="9173431c9b185b57" providerId="LiveId" clId="{BAE7C21C-E2F1-45A9-B572-AF715ED39E04}" dt="2023-09-29T21:12:19.077" v="3937" actId="478"/>
        <pc:sldMkLst>
          <pc:docMk/>
          <pc:sldMk cId="163276225" sldId="305"/>
        </pc:sldMkLst>
        <pc:spChg chg="mod">
          <ac:chgData name="Ka Yau Lai" userId="9173431c9b185b57" providerId="LiveId" clId="{BAE7C21C-E2F1-45A9-B572-AF715ED39E04}" dt="2023-09-29T20:53:01.104" v="1560" actId="20577"/>
          <ac:spMkLst>
            <pc:docMk/>
            <pc:sldMk cId="163276225" sldId="305"/>
            <ac:spMk id="2" creationId="{D53B219B-7E3A-7E84-6386-37313F0CFB09}"/>
          </ac:spMkLst>
        </pc:spChg>
        <pc:spChg chg="del">
          <ac:chgData name="Ka Yau Lai" userId="9173431c9b185b57" providerId="LiveId" clId="{BAE7C21C-E2F1-45A9-B572-AF715ED39E04}" dt="2023-09-29T21:12:19.077" v="3937" actId="478"/>
          <ac:spMkLst>
            <pc:docMk/>
            <pc:sldMk cId="163276225" sldId="305"/>
            <ac:spMk id="3" creationId="{A2E339BF-E6D7-DD0E-AF02-6813852EE723}"/>
          </ac:spMkLst>
        </pc:spChg>
        <pc:spChg chg="add mod">
          <ac:chgData name="Ka Yau Lai" userId="9173431c9b185b57" providerId="LiveId" clId="{BAE7C21C-E2F1-45A9-B572-AF715ED39E04}" dt="2023-09-29T21:12:19.077" v="3937" actId="478"/>
          <ac:spMkLst>
            <pc:docMk/>
            <pc:sldMk cId="163276225" sldId="305"/>
            <ac:spMk id="5" creationId="{E4AD7386-0EED-6FBB-98F0-FB2E02196459}"/>
          </ac:spMkLst>
        </pc:spChg>
      </pc:sldChg>
      <pc:sldChg chg="modSp add mod">
        <pc:chgData name="Ka Yau Lai" userId="9173431c9b185b57" providerId="LiveId" clId="{BAE7C21C-E2F1-45A9-B572-AF715ED39E04}" dt="2023-09-29T20:53:28.454" v="1745" actId="20577"/>
        <pc:sldMkLst>
          <pc:docMk/>
          <pc:sldMk cId="1186429852" sldId="306"/>
        </pc:sldMkLst>
        <pc:spChg chg="mod">
          <ac:chgData name="Ka Yau Lai" userId="9173431c9b185b57" providerId="LiveId" clId="{BAE7C21C-E2F1-45A9-B572-AF715ED39E04}" dt="2023-09-29T20:53:16.058" v="1609" actId="27636"/>
          <ac:spMkLst>
            <pc:docMk/>
            <pc:sldMk cId="1186429852" sldId="306"/>
            <ac:spMk id="2" creationId="{063ECC90-6D7C-48DA-912C-6DEC6DED115F}"/>
          </ac:spMkLst>
        </pc:spChg>
        <pc:spChg chg="mod">
          <ac:chgData name="Ka Yau Lai" userId="9173431c9b185b57" providerId="LiveId" clId="{BAE7C21C-E2F1-45A9-B572-AF715ED39E04}" dt="2023-09-29T20:53:28.454" v="1745" actId="20577"/>
          <ac:spMkLst>
            <pc:docMk/>
            <pc:sldMk cId="1186429852" sldId="306"/>
            <ac:spMk id="5" creationId="{3B2602F7-2F36-6380-A1D8-8CF5D1534629}"/>
          </ac:spMkLst>
        </pc:spChg>
      </pc:sldChg>
      <pc:sldChg chg="addSp delSp modSp new mod">
        <pc:chgData name="Ka Yau Lai" userId="9173431c9b185b57" providerId="LiveId" clId="{BAE7C21C-E2F1-45A9-B572-AF715ED39E04}" dt="2023-09-29T20:59:46.673" v="2253" actId="1076"/>
        <pc:sldMkLst>
          <pc:docMk/>
          <pc:sldMk cId="1751590350" sldId="307"/>
        </pc:sldMkLst>
        <pc:spChg chg="mod">
          <ac:chgData name="Ka Yau Lai" userId="9173431c9b185b57" providerId="LiveId" clId="{BAE7C21C-E2F1-45A9-B572-AF715ED39E04}" dt="2023-09-29T20:59:45.107" v="2252" actId="1076"/>
          <ac:spMkLst>
            <pc:docMk/>
            <pc:sldMk cId="1751590350" sldId="307"/>
            <ac:spMk id="2" creationId="{9D6EB64F-AC7D-E0A8-7939-744EABD64A6E}"/>
          </ac:spMkLst>
        </pc:spChg>
        <pc:spChg chg="del">
          <ac:chgData name="Ka Yau Lai" userId="9173431c9b185b57" providerId="LiveId" clId="{BAE7C21C-E2F1-45A9-B572-AF715ED39E04}" dt="2023-09-29T20:59:39.266" v="2250" actId="478"/>
          <ac:spMkLst>
            <pc:docMk/>
            <pc:sldMk cId="1751590350" sldId="307"/>
            <ac:spMk id="3" creationId="{D6590993-1196-82EA-4A1E-FF33AE68876D}"/>
          </ac:spMkLst>
        </pc:spChg>
        <pc:spChg chg="mod">
          <ac:chgData name="Ka Yau Lai" userId="9173431c9b185b57" providerId="LiveId" clId="{BAE7C21C-E2F1-45A9-B572-AF715ED39E04}" dt="2023-09-29T20:59:45.107" v="2252" actId="1076"/>
          <ac:spMkLst>
            <pc:docMk/>
            <pc:sldMk cId="1751590350" sldId="307"/>
            <ac:spMk id="5" creationId="{634ABCFB-A937-D0DC-FBB5-5A25EC2E0E69}"/>
          </ac:spMkLst>
        </pc:spChg>
        <pc:picChg chg="add mod">
          <ac:chgData name="Ka Yau Lai" userId="9173431c9b185b57" providerId="LiveId" clId="{BAE7C21C-E2F1-45A9-B572-AF715ED39E04}" dt="2023-09-29T20:59:46.673" v="2253" actId="1076"/>
          <ac:picMkLst>
            <pc:docMk/>
            <pc:sldMk cId="1751590350" sldId="307"/>
            <ac:picMk id="6" creationId="{B2282C04-2029-5143-1BF3-4B53B9223CDE}"/>
          </ac:picMkLst>
        </pc:picChg>
      </pc:sldChg>
      <pc:sldChg chg="addSp delSp modSp add mod">
        <pc:chgData name="Ka Yau Lai" userId="9173431c9b185b57" providerId="LiveId" clId="{BAE7C21C-E2F1-45A9-B572-AF715ED39E04}" dt="2023-09-29T21:11:58.741" v="3917" actId="20577"/>
        <pc:sldMkLst>
          <pc:docMk/>
          <pc:sldMk cId="581395473" sldId="308"/>
        </pc:sldMkLst>
        <pc:spChg chg="mod">
          <ac:chgData name="Ka Yau Lai" userId="9173431c9b185b57" providerId="LiveId" clId="{BAE7C21C-E2F1-45A9-B572-AF715ED39E04}" dt="2023-09-29T21:11:58.741" v="3917" actId="20577"/>
          <ac:spMkLst>
            <pc:docMk/>
            <pc:sldMk cId="581395473" sldId="308"/>
            <ac:spMk id="2" creationId="{9D6EB64F-AC7D-E0A8-7939-744EABD64A6E}"/>
          </ac:spMkLst>
        </pc:spChg>
        <pc:spChg chg="mod">
          <ac:chgData name="Ka Yau Lai" userId="9173431c9b185b57" providerId="LiveId" clId="{BAE7C21C-E2F1-45A9-B572-AF715ED39E04}" dt="2023-09-29T21:08:01.492" v="3104" actId="20577"/>
          <ac:spMkLst>
            <pc:docMk/>
            <pc:sldMk cId="581395473" sldId="308"/>
            <ac:spMk id="5" creationId="{634ABCFB-A937-D0DC-FBB5-5A25EC2E0E69}"/>
          </ac:spMkLst>
        </pc:spChg>
        <pc:picChg chg="del mod">
          <ac:chgData name="Ka Yau Lai" userId="9173431c9b185b57" providerId="LiveId" clId="{BAE7C21C-E2F1-45A9-B572-AF715ED39E04}" dt="2023-09-29T21:08:28.532" v="3191" actId="478"/>
          <ac:picMkLst>
            <pc:docMk/>
            <pc:sldMk cId="581395473" sldId="308"/>
            <ac:picMk id="6" creationId="{B2282C04-2029-5143-1BF3-4B53B9223CDE}"/>
          </ac:picMkLst>
        </pc:picChg>
        <pc:picChg chg="add mod">
          <ac:chgData name="Ka Yau Lai" userId="9173431c9b185b57" providerId="LiveId" clId="{BAE7C21C-E2F1-45A9-B572-AF715ED39E04}" dt="2023-09-29T21:08:38.799" v="3192" actId="1076"/>
          <ac:picMkLst>
            <pc:docMk/>
            <pc:sldMk cId="581395473" sldId="308"/>
            <ac:picMk id="7" creationId="{67C8C39D-5B7E-F103-BD3F-D01AE74F7167}"/>
          </ac:picMkLst>
        </pc:picChg>
      </pc:sldChg>
      <pc:sldChg chg="addSp delSp modSp new mod">
        <pc:chgData name="Ka Yau Lai" userId="9173431c9b185b57" providerId="LiveId" clId="{BAE7C21C-E2F1-45A9-B572-AF715ED39E04}" dt="2023-09-29T21:03:11.238" v="2778" actId="113"/>
        <pc:sldMkLst>
          <pc:docMk/>
          <pc:sldMk cId="1759035348" sldId="309"/>
        </pc:sldMkLst>
        <pc:spChg chg="mod">
          <ac:chgData name="Ka Yau Lai" userId="9173431c9b185b57" providerId="LiveId" clId="{BAE7C21C-E2F1-45A9-B572-AF715ED39E04}" dt="2023-09-29T21:01:31.112" v="2383" actId="14100"/>
          <ac:spMkLst>
            <pc:docMk/>
            <pc:sldMk cId="1759035348" sldId="309"/>
            <ac:spMk id="2" creationId="{03F3E182-BFC5-2F58-4530-D5A6A0C7E6D9}"/>
          </ac:spMkLst>
        </pc:spChg>
        <pc:spChg chg="del">
          <ac:chgData name="Ka Yau Lai" userId="9173431c9b185b57" providerId="LiveId" clId="{BAE7C21C-E2F1-45A9-B572-AF715ED39E04}" dt="2023-09-29T21:01:32.915" v="2384" actId="478"/>
          <ac:spMkLst>
            <pc:docMk/>
            <pc:sldMk cId="1759035348" sldId="309"/>
            <ac:spMk id="3" creationId="{7103B171-7ABA-7F98-FDD3-D9579B6534AC}"/>
          </ac:spMkLst>
        </pc:spChg>
        <pc:spChg chg="mod">
          <ac:chgData name="Ka Yau Lai" userId="9173431c9b185b57" providerId="LiveId" clId="{BAE7C21C-E2F1-45A9-B572-AF715ED39E04}" dt="2023-09-29T21:03:11.238" v="2778" actId="113"/>
          <ac:spMkLst>
            <pc:docMk/>
            <pc:sldMk cId="1759035348" sldId="309"/>
            <ac:spMk id="5" creationId="{5C0B36D8-806E-2BC9-C70A-26094E590932}"/>
          </ac:spMkLst>
        </pc:spChg>
        <pc:picChg chg="add mod">
          <ac:chgData name="Ka Yau Lai" userId="9173431c9b185b57" providerId="LiveId" clId="{BAE7C21C-E2F1-45A9-B572-AF715ED39E04}" dt="2023-09-29T21:01:50.037" v="2436" actId="1076"/>
          <ac:picMkLst>
            <pc:docMk/>
            <pc:sldMk cId="1759035348" sldId="309"/>
            <ac:picMk id="7" creationId="{69437597-5487-AD47-69CC-5772083047AC}"/>
          </ac:picMkLst>
        </pc:picChg>
      </pc:sldChg>
      <pc:sldChg chg="modSp add mod">
        <pc:chgData name="Ka Yau Lai" userId="9173431c9b185b57" providerId="LiveId" clId="{BAE7C21C-E2F1-45A9-B572-AF715ED39E04}" dt="2023-09-29T21:03:07.217" v="2777" actId="1076"/>
        <pc:sldMkLst>
          <pc:docMk/>
          <pc:sldMk cId="1749548440" sldId="310"/>
        </pc:sldMkLst>
        <pc:spChg chg="mod">
          <ac:chgData name="Ka Yau Lai" userId="9173431c9b185b57" providerId="LiveId" clId="{BAE7C21C-E2F1-45A9-B572-AF715ED39E04}" dt="2023-09-29T21:03:07.217" v="2777" actId="1076"/>
          <ac:spMkLst>
            <pc:docMk/>
            <pc:sldMk cId="1749548440" sldId="310"/>
            <ac:spMk id="2" creationId="{03F3E182-BFC5-2F58-4530-D5A6A0C7E6D9}"/>
          </ac:spMkLst>
        </pc:spChg>
        <pc:spChg chg="mod">
          <ac:chgData name="Ka Yau Lai" userId="9173431c9b185b57" providerId="LiveId" clId="{BAE7C21C-E2F1-45A9-B572-AF715ED39E04}" dt="2023-09-29T21:03:07.217" v="2777" actId="1076"/>
          <ac:spMkLst>
            <pc:docMk/>
            <pc:sldMk cId="1749548440" sldId="310"/>
            <ac:spMk id="5" creationId="{5C0B36D8-806E-2BC9-C70A-26094E590932}"/>
          </ac:spMkLst>
        </pc:spChg>
        <pc:picChg chg="mod">
          <ac:chgData name="Ka Yau Lai" userId="9173431c9b185b57" providerId="LiveId" clId="{BAE7C21C-E2F1-45A9-B572-AF715ED39E04}" dt="2023-09-29T21:03:07.217" v="2777" actId="1076"/>
          <ac:picMkLst>
            <pc:docMk/>
            <pc:sldMk cId="1749548440" sldId="310"/>
            <ac:picMk id="7" creationId="{69437597-5487-AD47-69CC-5772083047AC}"/>
          </ac:picMkLst>
        </pc:picChg>
      </pc:sldChg>
      <pc:sldChg chg="addSp delSp modSp add mod">
        <pc:chgData name="Ka Yau Lai" userId="9173431c9b185b57" providerId="LiveId" clId="{BAE7C21C-E2F1-45A9-B572-AF715ED39E04}" dt="2023-09-29T21:11:52.504" v="3912" actId="20577"/>
        <pc:sldMkLst>
          <pc:docMk/>
          <pc:sldMk cId="3532379334" sldId="311"/>
        </pc:sldMkLst>
        <pc:spChg chg="mod">
          <ac:chgData name="Ka Yau Lai" userId="9173431c9b185b57" providerId="LiveId" clId="{BAE7C21C-E2F1-45A9-B572-AF715ED39E04}" dt="2023-09-29T21:11:52.504" v="3912" actId="20577"/>
          <ac:spMkLst>
            <pc:docMk/>
            <pc:sldMk cId="3532379334" sldId="311"/>
            <ac:spMk id="2" creationId="{9D6EB64F-AC7D-E0A8-7939-744EABD64A6E}"/>
          </ac:spMkLst>
        </pc:spChg>
        <pc:spChg chg="mod">
          <ac:chgData name="Ka Yau Lai" userId="9173431c9b185b57" providerId="LiveId" clId="{BAE7C21C-E2F1-45A9-B572-AF715ED39E04}" dt="2023-09-29T21:09:14.133" v="3308" actId="20577"/>
          <ac:spMkLst>
            <pc:docMk/>
            <pc:sldMk cId="3532379334" sldId="311"/>
            <ac:spMk id="5" creationId="{634ABCFB-A937-D0DC-FBB5-5A25EC2E0E69}"/>
          </ac:spMkLst>
        </pc:spChg>
        <pc:picChg chg="add mod">
          <ac:chgData name="Ka Yau Lai" userId="9173431c9b185b57" providerId="LiveId" clId="{BAE7C21C-E2F1-45A9-B572-AF715ED39E04}" dt="2023-09-29T21:08:21.886" v="3190" actId="1076"/>
          <ac:picMkLst>
            <pc:docMk/>
            <pc:sldMk cId="3532379334" sldId="311"/>
            <ac:picMk id="3" creationId="{06C0E4CC-72F4-BDA3-0649-E1664117C1C6}"/>
          </ac:picMkLst>
        </pc:picChg>
        <pc:picChg chg="del">
          <ac:chgData name="Ka Yau Lai" userId="9173431c9b185b57" providerId="LiveId" clId="{BAE7C21C-E2F1-45A9-B572-AF715ED39E04}" dt="2023-09-29T21:08:18.013" v="3187" actId="21"/>
          <ac:picMkLst>
            <pc:docMk/>
            <pc:sldMk cId="3532379334" sldId="311"/>
            <ac:picMk id="6" creationId="{B2282C04-2029-5143-1BF3-4B53B9223CDE}"/>
          </ac:picMkLst>
        </pc:picChg>
        <pc:picChg chg="del">
          <ac:chgData name="Ka Yau Lai" userId="9173431c9b185b57" providerId="LiveId" clId="{BAE7C21C-E2F1-45A9-B572-AF715ED39E04}" dt="2023-09-29T21:08:19.364" v="3188" actId="478"/>
          <ac:picMkLst>
            <pc:docMk/>
            <pc:sldMk cId="3532379334" sldId="311"/>
            <ac:picMk id="7" creationId="{67C8C39D-5B7E-F103-BD3F-D01AE74F7167}"/>
          </ac:picMkLst>
        </pc:picChg>
      </pc:sldChg>
      <pc:sldChg chg="delSp modSp new mod">
        <pc:chgData name="Ka Yau Lai" userId="9173431c9b185b57" providerId="LiveId" clId="{BAE7C21C-E2F1-45A9-B572-AF715ED39E04}" dt="2023-09-29T21:24:04.433" v="4594" actId="1076"/>
        <pc:sldMkLst>
          <pc:docMk/>
          <pc:sldMk cId="1473395979" sldId="312"/>
        </pc:sldMkLst>
        <pc:spChg chg="mod">
          <ac:chgData name="Ka Yau Lai" userId="9173431c9b185b57" providerId="LiveId" clId="{BAE7C21C-E2F1-45A9-B572-AF715ED39E04}" dt="2023-09-29T21:24:00.512" v="4592" actId="14100"/>
          <ac:spMkLst>
            <pc:docMk/>
            <pc:sldMk cId="1473395979" sldId="312"/>
            <ac:spMk id="2" creationId="{B18EB8BD-4910-2D57-4002-278C2F4C384C}"/>
          </ac:spMkLst>
        </pc:spChg>
        <pc:spChg chg="del">
          <ac:chgData name="Ka Yau Lai" userId="9173431c9b185b57" providerId="LiveId" clId="{BAE7C21C-E2F1-45A9-B572-AF715ED39E04}" dt="2023-09-29T21:24:02.372" v="4593" actId="478"/>
          <ac:spMkLst>
            <pc:docMk/>
            <pc:sldMk cId="1473395979" sldId="312"/>
            <ac:spMk id="3" creationId="{1D96E97A-5802-BAAC-0CF6-CD492645544E}"/>
          </ac:spMkLst>
        </pc:spChg>
        <pc:spChg chg="mod">
          <ac:chgData name="Ka Yau Lai" userId="9173431c9b185b57" providerId="LiveId" clId="{BAE7C21C-E2F1-45A9-B572-AF715ED39E04}" dt="2023-09-29T21:24:04.433" v="4594" actId="1076"/>
          <ac:spMkLst>
            <pc:docMk/>
            <pc:sldMk cId="1473395979" sldId="312"/>
            <ac:spMk id="5" creationId="{D268E5CC-79C6-7C9B-2712-045785B73CA7}"/>
          </ac:spMkLst>
        </pc:spChg>
      </pc:sldChg>
      <pc:sldChg chg="addSp delSp modSp add mod">
        <pc:chgData name="Ka Yau Lai" userId="9173431c9b185b57" providerId="LiveId" clId="{BAE7C21C-E2F1-45A9-B572-AF715ED39E04}" dt="2023-09-29T21:12:14.855" v="3936" actId="478"/>
        <pc:sldMkLst>
          <pc:docMk/>
          <pc:sldMk cId="550493208" sldId="313"/>
        </pc:sldMkLst>
        <pc:spChg chg="mod">
          <ac:chgData name="Ka Yau Lai" userId="9173431c9b185b57" providerId="LiveId" clId="{BAE7C21C-E2F1-45A9-B572-AF715ED39E04}" dt="2023-09-29T21:12:12.814" v="3935" actId="20577"/>
          <ac:spMkLst>
            <pc:docMk/>
            <pc:sldMk cId="550493208" sldId="313"/>
            <ac:spMk id="2" creationId="{D53B219B-7E3A-7E84-6386-37313F0CFB09}"/>
          </ac:spMkLst>
        </pc:spChg>
        <pc:spChg chg="del">
          <ac:chgData name="Ka Yau Lai" userId="9173431c9b185b57" providerId="LiveId" clId="{BAE7C21C-E2F1-45A9-B572-AF715ED39E04}" dt="2023-09-29T21:12:14.855" v="3936" actId="478"/>
          <ac:spMkLst>
            <pc:docMk/>
            <pc:sldMk cId="550493208" sldId="313"/>
            <ac:spMk id="3" creationId="{A2E339BF-E6D7-DD0E-AF02-6813852EE723}"/>
          </ac:spMkLst>
        </pc:spChg>
        <pc:spChg chg="add mod">
          <ac:chgData name="Ka Yau Lai" userId="9173431c9b185b57" providerId="LiveId" clId="{BAE7C21C-E2F1-45A9-B572-AF715ED39E04}" dt="2023-09-29T21:12:14.855" v="3936" actId="478"/>
          <ac:spMkLst>
            <pc:docMk/>
            <pc:sldMk cId="550493208" sldId="313"/>
            <ac:spMk id="5" creationId="{9A3B213B-1D50-E518-1E7E-9DC6336C9C3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EBD310-05BE-4AAC-B6A4-531FB9DEFAA7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A70ED488-8FF7-4D67-8C52-6CC3B62E79A7}">
      <dgm:prSet phldrT="[Text]"/>
      <dgm:spPr/>
      <dgm:t>
        <a:bodyPr/>
        <a:lstStyle/>
        <a:p>
          <a:r>
            <a:rPr lang="en-HK" dirty="0"/>
            <a:t>?</a:t>
          </a:r>
        </a:p>
      </dgm:t>
    </dgm:pt>
    <dgm:pt modelId="{B870DA0E-B8BD-4F9F-832F-5BDE3E27A962}" type="parTrans" cxnId="{9DCE6BBB-21DD-49CE-AFD6-B584B743DD42}">
      <dgm:prSet/>
      <dgm:spPr/>
      <dgm:t>
        <a:bodyPr/>
        <a:lstStyle/>
        <a:p>
          <a:endParaRPr lang="en-HK"/>
        </a:p>
      </dgm:t>
    </dgm:pt>
    <dgm:pt modelId="{638A78EA-C5AE-400C-BCF0-6F2DE2D94434}" type="sibTrans" cxnId="{9DCE6BBB-21DD-49CE-AFD6-B584B743DD42}">
      <dgm:prSet/>
      <dgm:spPr/>
      <dgm:t>
        <a:bodyPr/>
        <a:lstStyle/>
        <a:p>
          <a:endParaRPr lang="en-HK"/>
        </a:p>
      </dgm:t>
    </dgm:pt>
    <dgm:pt modelId="{50F21858-85F5-40B6-A0A8-254FE1705828}">
      <dgm:prSet phldrT="[Text]"/>
      <dgm:spPr/>
      <dgm:t>
        <a:bodyPr/>
        <a:lstStyle/>
        <a:p>
          <a:r>
            <a:rPr lang="en-HK" dirty="0"/>
            <a:t>High accessibility, i.e. something is easier to think of </a:t>
          </a:r>
        </a:p>
      </dgm:t>
    </dgm:pt>
    <dgm:pt modelId="{F9DA16DC-024C-42E9-88C3-83D62E955A69}" type="parTrans" cxnId="{C37BC698-9403-490C-93A8-13F37890D591}">
      <dgm:prSet/>
      <dgm:spPr/>
      <dgm:t>
        <a:bodyPr/>
        <a:lstStyle/>
        <a:p>
          <a:endParaRPr lang="en-HK"/>
        </a:p>
      </dgm:t>
    </dgm:pt>
    <dgm:pt modelId="{C3E1362A-8554-42A0-AB49-246203CFC1C0}" type="sibTrans" cxnId="{C37BC698-9403-490C-93A8-13F37890D591}">
      <dgm:prSet/>
      <dgm:spPr/>
      <dgm:t>
        <a:bodyPr/>
        <a:lstStyle/>
        <a:p>
          <a:endParaRPr lang="en-HK"/>
        </a:p>
      </dgm:t>
    </dgm:pt>
    <dgm:pt modelId="{7ED254EB-CB3A-4AD0-928C-021EC32B32BF}">
      <dgm:prSet phldrT="[Text]"/>
      <dgm:spPr/>
      <dgm:t>
        <a:bodyPr/>
        <a:lstStyle/>
        <a:p>
          <a:r>
            <a:rPr lang="en-HK" dirty="0"/>
            <a:t>Shorter, simpler referential expressions</a:t>
          </a:r>
        </a:p>
      </dgm:t>
    </dgm:pt>
    <dgm:pt modelId="{8013648F-57E9-4CA8-9D58-01175DD09184}" type="parTrans" cxnId="{174533F3-67CB-4A59-AF4C-1B1358C1FC70}">
      <dgm:prSet/>
      <dgm:spPr/>
      <dgm:t>
        <a:bodyPr/>
        <a:lstStyle/>
        <a:p>
          <a:endParaRPr lang="en-HK"/>
        </a:p>
      </dgm:t>
    </dgm:pt>
    <dgm:pt modelId="{9EF9143D-F4EF-40F0-9229-C30DE32C119C}" type="sibTrans" cxnId="{174533F3-67CB-4A59-AF4C-1B1358C1FC70}">
      <dgm:prSet/>
      <dgm:spPr/>
      <dgm:t>
        <a:bodyPr/>
        <a:lstStyle/>
        <a:p>
          <a:endParaRPr lang="en-HK"/>
        </a:p>
      </dgm:t>
    </dgm:pt>
    <dgm:pt modelId="{4515C1F3-073B-4508-8083-55A864888F94}" type="pres">
      <dgm:prSet presAssocID="{02EBD310-05BE-4AAC-B6A4-531FB9DEFAA7}" presName="Name0" presStyleCnt="0">
        <dgm:presLayoutVars>
          <dgm:dir/>
          <dgm:resizeHandles val="exact"/>
        </dgm:presLayoutVars>
      </dgm:prSet>
      <dgm:spPr/>
    </dgm:pt>
    <dgm:pt modelId="{6D45E249-9B7E-42AA-AEA4-32399CFA96DD}" type="pres">
      <dgm:prSet presAssocID="{A70ED488-8FF7-4D67-8C52-6CC3B62E79A7}" presName="node" presStyleLbl="node1" presStyleIdx="0" presStyleCnt="3">
        <dgm:presLayoutVars>
          <dgm:bulletEnabled val="1"/>
        </dgm:presLayoutVars>
      </dgm:prSet>
      <dgm:spPr/>
    </dgm:pt>
    <dgm:pt modelId="{69AC4FCA-48A7-4607-8B21-9A8048667A85}" type="pres">
      <dgm:prSet presAssocID="{638A78EA-C5AE-400C-BCF0-6F2DE2D94434}" presName="sibTrans" presStyleLbl="sibTrans2D1" presStyleIdx="0" presStyleCnt="2"/>
      <dgm:spPr/>
    </dgm:pt>
    <dgm:pt modelId="{D68241B7-4ABA-480D-A5B8-7CDC823C943E}" type="pres">
      <dgm:prSet presAssocID="{638A78EA-C5AE-400C-BCF0-6F2DE2D94434}" presName="connectorText" presStyleLbl="sibTrans2D1" presStyleIdx="0" presStyleCnt="2"/>
      <dgm:spPr/>
    </dgm:pt>
    <dgm:pt modelId="{78B57B27-CB69-49B6-BC86-527379DD395F}" type="pres">
      <dgm:prSet presAssocID="{50F21858-85F5-40B6-A0A8-254FE1705828}" presName="node" presStyleLbl="node1" presStyleIdx="1" presStyleCnt="3">
        <dgm:presLayoutVars>
          <dgm:bulletEnabled val="1"/>
        </dgm:presLayoutVars>
      </dgm:prSet>
      <dgm:spPr/>
    </dgm:pt>
    <dgm:pt modelId="{6E30C7BE-D750-43DF-B3A3-D94F71963317}" type="pres">
      <dgm:prSet presAssocID="{C3E1362A-8554-42A0-AB49-246203CFC1C0}" presName="sibTrans" presStyleLbl="sibTrans2D1" presStyleIdx="1" presStyleCnt="2"/>
      <dgm:spPr/>
    </dgm:pt>
    <dgm:pt modelId="{ACF2FCDC-D812-4E15-B1B4-0EB09B733458}" type="pres">
      <dgm:prSet presAssocID="{C3E1362A-8554-42A0-AB49-246203CFC1C0}" presName="connectorText" presStyleLbl="sibTrans2D1" presStyleIdx="1" presStyleCnt="2"/>
      <dgm:spPr/>
    </dgm:pt>
    <dgm:pt modelId="{B26FD1A9-D414-4D63-8FF9-F0E405094666}" type="pres">
      <dgm:prSet presAssocID="{7ED254EB-CB3A-4AD0-928C-021EC32B32BF}" presName="node" presStyleLbl="node1" presStyleIdx="2" presStyleCnt="3">
        <dgm:presLayoutVars>
          <dgm:bulletEnabled val="1"/>
        </dgm:presLayoutVars>
      </dgm:prSet>
      <dgm:spPr/>
    </dgm:pt>
  </dgm:ptLst>
  <dgm:cxnLst>
    <dgm:cxn modelId="{95A7651E-A5BE-4CCD-B494-476A1F502541}" type="presOf" srcId="{C3E1362A-8554-42A0-AB49-246203CFC1C0}" destId="{ACF2FCDC-D812-4E15-B1B4-0EB09B733458}" srcOrd="1" destOrd="0" presId="urn:microsoft.com/office/officeart/2005/8/layout/process1"/>
    <dgm:cxn modelId="{6917563D-8FE3-45B2-B5BC-793988928938}" type="presOf" srcId="{638A78EA-C5AE-400C-BCF0-6F2DE2D94434}" destId="{D68241B7-4ABA-480D-A5B8-7CDC823C943E}" srcOrd="1" destOrd="0" presId="urn:microsoft.com/office/officeart/2005/8/layout/process1"/>
    <dgm:cxn modelId="{317E3F5F-2E37-4B27-86E6-F4421BFF7B40}" type="presOf" srcId="{7ED254EB-CB3A-4AD0-928C-021EC32B32BF}" destId="{B26FD1A9-D414-4D63-8FF9-F0E405094666}" srcOrd="0" destOrd="0" presId="urn:microsoft.com/office/officeart/2005/8/layout/process1"/>
    <dgm:cxn modelId="{1D98E048-4E0D-4290-8D20-6DBD32D06D72}" type="presOf" srcId="{638A78EA-C5AE-400C-BCF0-6F2DE2D94434}" destId="{69AC4FCA-48A7-4607-8B21-9A8048667A85}" srcOrd="0" destOrd="0" presId="urn:microsoft.com/office/officeart/2005/8/layout/process1"/>
    <dgm:cxn modelId="{3FA8E474-9BBB-40EC-8090-B8AA1A2A2E41}" type="presOf" srcId="{C3E1362A-8554-42A0-AB49-246203CFC1C0}" destId="{6E30C7BE-D750-43DF-B3A3-D94F71963317}" srcOrd="0" destOrd="0" presId="urn:microsoft.com/office/officeart/2005/8/layout/process1"/>
    <dgm:cxn modelId="{E958918F-3652-4E8D-8383-B35EA7462237}" type="presOf" srcId="{02EBD310-05BE-4AAC-B6A4-531FB9DEFAA7}" destId="{4515C1F3-073B-4508-8083-55A864888F94}" srcOrd="0" destOrd="0" presId="urn:microsoft.com/office/officeart/2005/8/layout/process1"/>
    <dgm:cxn modelId="{C37BC698-9403-490C-93A8-13F37890D591}" srcId="{02EBD310-05BE-4AAC-B6A4-531FB9DEFAA7}" destId="{50F21858-85F5-40B6-A0A8-254FE1705828}" srcOrd="1" destOrd="0" parTransId="{F9DA16DC-024C-42E9-88C3-83D62E955A69}" sibTransId="{C3E1362A-8554-42A0-AB49-246203CFC1C0}"/>
    <dgm:cxn modelId="{E4D5C6A3-D729-4CDD-9911-ECD05631BA41}" type="presOf" srcId="{50F21858-85F5-40B6-A0A8-254FE1705828}" destId="{78B57B27-CB69-49B6-BC86-527379DD395F}" srcOrd="0" destOrd="0" presId="urn:microsoft.com/office/officeart/2005/8/layout/process1"/>
    <dgm:cxn modelId="{9DCE6BBB-21DD-49CE-AFD6-B584B743DD42}" srcId="{02EBD310-05BE-4AAC-B6A4-531FB9DEFAA7}" destId="{A70ED488-8FF7-4D67-8C52-6CC3B62E79A7}" srcOrd="0" destOrd="0" parTransId="{B870DA0E-B8BD-4F9F-832F-5BDE3E27A962}" sibTransId="{638A78EA-C5AE-400C-BCF0-6F2DE2D94434}"/>
    <dgm:cxn modelId="{174533F3-67CB-4A59-AF4C-1B1358C1FC70}" srcId="{02EBD310-05BE-4AAC-B6A4-531FB9DEFAA7}" destId="{7ED254EB-CB3A-4AD0-928C-021EC32B32BF}" srcOrd="2" destOrd="0" parTransId="{8013648F-57E9-4CA8-9D58-01175DD09184}" sibTransId="{9EF9143D-F4EF-40F0-9229-C30DE32C119C}"/>
    <dgm:cxn modelId="{1C5A9DF9-49A3-4B59-8475-FEE237619ECA}" type="presOf" srcId="{A70ED488-8FF7-4D67-8C52-6CC3B62E79A7}" destId="{6D45E249-9B7E-42AA-AEA4-32399CFA96DD}" srcOrd="0" destOrd="0" presId="urn:microsoft.com/office/officeart/2005/8/layout/process1"/>
    <dgm:cxn modelId="{3B038AF4-8FAD-498F-B0F8-7F58DE13D6F3}" type="presParOf" srcId="{4515C1F3-073B-4508-8083-55A864888F94}" destId="{6D45E249-9B7E-42AA-AEA4-32399CFA96DD}" srcOrd="0" destOrd="0" presId="urn:microsoft.com/office/officeart/2005/8/layout/process1"/>
    <dgm:cxn modelId="{42DF4C5B-574A-45DA-9512-048D2E3F020A}" type="presParOf" srcId="{4515C1F3-073B-4508-8083-55A864888F94}" destId="{69AC4FCA-48A7-4607-8B21-9A8048667A85}" srcOrd="1" destOrd="0" presId="urn:microsoft.com/office/officeart/2005/8/layout/process1"/>
    <dgm:cxn modelId="{5C660A5F-AB2C-441A-B838-9150CF9D851E}" type="presParOf" srcId="{69AC4FCA-48A7-4607-8B21-9A8048667A85}" destId="{D68241B7-4ABA-480D-A5B8-7CDC823C943E}" srcOrd="0" destOrd="0" presId="urn:microsoft.com/office/officeart/2005/8/layout/process1"/>
    <dgm:cxn modelId="{05BE1A6A-E447-4C72-898C-4B3FD4E74996}" type="presParOf" srcId="{4515C1F3-073B-4508-8083-55A864888F94}" destId="{78B57B27-CB69-49B6-BC86-527379DD395F}" srcOrd="2" destOrd="0" presId="urn:microsoft.com/office/officeart/2005/8/layout/process1"/>
    <dgm:cxn modelId="{31DEEC45-F247-4976-9356-EBD038039A87}" type="presParOf" srcId="{4515C1F3-073B-4508-8083-55A864888F94}" destId="{6E30C7BE-D750-43DF-B3A3-D94F71963317}" srcOrd="3" destOrd="0" presId="urn:microsoft.com/office/officeart/2005/8/layout/process1"/>
    <dgm:cxn modelId="{8A3A761A-A32F-47FA-A459-69F56E37A80D}" type="presParOf" srcId="{6E30C7BE-D750-43DF-B3A3-D94F71963317}" destId="{ACF2FCDC-D812-4E15-B1B4-0EB09B733458}" srcOrd="0" destOrd="0" presId="urn:microsoft.com/office/officeart/2005/8/layout/process1"/>
    <dgm:cxn modelId="{1AA32D8D-E43C-4078-A734-977BFAF092ED}" type="presParOf" srcId="{4515C1F3-073B-4508-8083-55A864888F94}" destId="{B26FD1A9-D414-4D63-8FF9-F0E40509466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EBD310-05BE-4AAC-B6A4-531FB9DEFAA7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A70ED488-8FF7-4D67-8C52-6CC3B62E79A7}">
      <dgm:prSet phldrT="[Text]"/>
      <dgm:spPr/>
      <dgm:t>
        <a:bodyPr/>
        <a:lstStyle/>
        <a:p>
          <a:r>
            <a:rPr lang="en-HK" dirty="0"/>
            <a:t>?</a:t>
          </a:r>
        </a:p>
      </dgm:t>
    </dgm:pt>
    <dgm:pt modelId="{B870DA0E-B8BD-4F9F-832F-5BDE3E27A962}" type="parTrans" cxnId="{9DCE6BBB-21DD-49CE-AFD6-B584B743DD42}">
      <dgm:prSet/>
      <dgm:spPr/>
      <dgm:t>
        <a:bodyPr/>
        <a:lstStyle/>
        <a:p>
          <a:endParaRPr lang="en-HK"/>
        </a:p>
      </dgm:t>
    </dgm:pt>
    <dgm:pt modelId="{638A78EA-C5AE-400C-BCF0-6F2DE2D94434}" type="sibTrans" cxnId="{9DCE6BBB-21DD-49CE-AFD6-B584B743DD42}">
      <dgm:prSet/>
      <dgm:spPr/>
      <dgm:t>
        <a:bodyPr/>
        <a:lstStyle/>
        <a:p>
          <a:endParaRPr lang="en-HK"/>
        </a:p>
      </dgm:t>
    </dgm:pt>
    <dgm:pt modelId="{50F21858-85F5-40B6-A0A8-254FE1705828}">
      <dgm:prSet phldrT="[Text]"/>
      <dgm:spPr/>
      <dgm:t>
        <a:bodyPr/>
        <a:lstStyle/>
        <a:p>
          <a:r>
            <a:rPr lang="en-HK" dirty="0"/>
            <a:t>Low accessibility, i.e. something is harder to think of </a:t>
          </a:r>
        </a:p>
      </dgm:t>
    </dgm:pt>
    <dgm:pt modelId="{F9DA16DC-024C-42E9-88C3-83D62E955A69}" type="parTrans" cxnId="{C37BC698-9403-490C-93A8-13F37890D591}">
      <dgm:prSet/>
      <dgm:spPr/>
      <dgm:t>
        <a:bodyPr/>
        <a:lstStyle/>
        <a:p>
          <a:endParaRPr lang="en-HK"/>
        </a:p>
      </dgm:t>
    </dgm:pt>
    <dgm:pt modelId="{C3E1362A-8554-42A0-AB49-246203CFC1C0}" type="sibTrans" cxnId="{C37BC698-9403-490C-93A8-13F37890D591}">
      <dgm:prSet/>
      <dgm:spPr/>
      <dgm:t>
        <a:bodyPr/>
        <a:lstStyle/>
        <a:p>
          <a:endParaRPr lang="en-HK"/>
        </a:p>
      </dgm:t>
    </dgm:pt>
    <dgm:pt modelId="{7ED254EB-CB3A-4AD0-928C-021EC32B32BF}">
      <dgm:prSet phldrT="[Text]"/>
      <dgm:spPr/>
      <dgm:t>
        <a:bodyPr/>
        <a:lstStyle/>
        <a:p>
          <a:r>
            <a:rPr lang="en-HK" dirty="0"/>
            <a:t>Longer, more complicated referential expressions</a:t>
          </a:r>
        </a:p>
      </dgm:t>
    </dgm:pt>
    <dgm:pt modelId="{8013648F-57E9-4CA8-9D58-01175DD09184}" type="parTrans" cxnId="{174533F3-67CB-4A59-AF4C-1B1358C1FC70}">
      <dgm:prSet/>
      <dgm:spPr/>
      <dgm:t>
        <a:bodyPr/>
        <a:lstStyle/>
        <a:p>
          <a:endParaRPr lang="en-HK"/>
        </a:p>
      </dgm:t>
    </dgm:pt>
    <dgm:pt modelId="{9EF9143D-F4EF-40F0-9229-C30DE32C119C}" type="sibTrans" cxnId="{174533F3-67CB-4A59-AF4C-1B1358C1FC70}">
      <dgm:prSet/>
      <dgm:spPr/>
      <dgm:t>
        <a:bodyPr/>
        <a:lstStyle/>
        <a:p>
          <a:endParaRPr lang="en-HK"/>
        </a:p>
      </dgm:t>
    </dgm:pt>
    <dgm:pt modelId="{4515C1F3-073B-4508-8083-55A864888F94}" type="pres">
      <dgm:prSet presAssocID="{02EBD310-05BE-4AAC-B6A4-531FB9DEFAA7}" presName="Name0" presStyleCnt="0">
        <dgm:presLayoutVars>
          <dgm:dir/>
          <dgm:resizeHandles val="exact"/>
        </dgm:presLayoutVars>
      </dgm:prSet>
      <dgm:spPr/>
    </dgm:pt>
    <dgm:pt modelId="{6D45E249-9B7E-42AA-AEA4-32399CFA96DD}" type="pres">
      <dgm:prSet presAssocID="{A70ED488-8FF7-4D67-8C52-6CC3B62E79A7}" presName="node" presStyleLbl="node1" presStyleIdx="0" presStyleCnt="3" custScaleX="33095">
        <dgm:presLayoutVars>
          <dgm:bulletEnabled val="1"/>
        </dgm:presLayoutVars>
      </dgm:prSet>
      <dgm:spPr/>
    </dgm:pt>
    <dgm:pt modelId="{69AC4FCA-48A7-4607-8B21-9A8048667A85}" type="pres">
      <dgm:prSet presAssocID="{638A78EA-C5AE-400C-BCF0-6F2DE2D94434}" presName="sibTrans" presStyleLbl="sibTrans2D1" presStyleIdx="0" presStyleCnt="2"/>
      <dgm:spPr/>
    </dgm:pt>
    <dgm:pt modelId="{D68241B7-4ABA-480D-A5B8-7CDC823C943E}" type="pres">
      <dgm:prSet presAssocID="{638A78EA-C5AE-400C-BCF0-6F2DE2D94434}" presName="connectorText" presStyleLbl="sibTrans2D1" presStyleIdx="0" presStyleCnt="2"/>
      <dgm:spPr/>
    </dgm:pt>
    <dgm:pt modelId="{78B57B27-CB69-49B6-BC86-527379DD395F}" type="pres">
      <dgm:prSet presAssocID="{50F21858-85F5-40B6-A0A8-254FE1705828}" presName="node" presStyleLbl="node1" presStyleIdx="1" presStyleCnt="3">
        <dgm:presLayoutVars>
          <dgm:bulletEnabled val="1"/>
        </dgm:presLayoutVars>
      </dgm:prSet>
      <dgm:spPr/>
    </dgm:pt>
    <dgm:pt modelId="{6E30C7BE-D750-43DF-B3A3-D94F71963317}" type="pres">
      <dgm:prSet presAssocID="{C3E1362A-8554-42A0-AB49-246203CFC1C0}" presName="sibTrans" presStyleLbl="sibTrans2D1" presStyleIdx="1" presStyleCnt="2"/>
      <dgm:spPr/>
    </dgm:pt>
    <dgm:pt modelId="{ACF2FCDC-D812-4E15-B1B4-0EB09B733458}" type="pres">
      <dgm:prSet presAssocID="{C3E1362A-8554-42A0-AB49-246203CFC1C0}" presName="connectorText" presStyleLbl="sibTrans2D1" presStyleIdx="1" presStyleCnt="2"/>
      <dgm:spPr/>
    </dgm:pt>
    <dgm:pt modelId="{B26FD1A9-D414-4D63-8FF9-F0E405094666}" type="pres">
      <dgm:prSet presAssocID="{7ED254EB-CB3A-4AD0-928C-021EC32B32BF}" presName="node" presStyleLbl="node1" presStyleIdx="2" presStyleCnt="3" custScaleX="167417">
        <dgm:presLayoutVars>
          <dgm:bulletEnabled val="1"/>
        </dgm:presLayoutVars>
      </dgm:prSet>
      <dgm:spPr/>
    </dgm:pt>
  </dgm:ptLst>
  <dgm:cxnLst>
    <dgm:cxn modelId="{95A7651E-A5BE-4CCD-B494-476A1F502541}" type="presOf" srcId="{C3E1362A-8554-42A0-AB49-246203CFC1C0}" destId="{ACF2FCDC-D812-4E15-B1B4-0EB09B733458}" srcOrd="1" destOrd="0" presId="urn:microsoft.com/office/officeart/2005/8/layout/process1"/>
    <dgm:cxn modelId="{6917563D-8FE3-45B2-B5BC-793988928938}" type="presOf" srcId="{638A78EA-C5AE-400C-BCF0-6F2DE2D94434}" destId="{D68241B7-4ABA-480D-A5B8-7CDC823C943E}" srcOrd="1" destOrd="0" presId="urn:microsoft.com/office/officeart/2005/8/layout/process1"/>
    <dgm:cxn modelId="{317E3F5F-2E37-4B27-86E6-F4421BFF7B40}" type="presOf" srcId="{7ED254EB-CB3A-4AD0-928C-021EC32B32BF}" destId="{B26FD1A9-D414-4D63-8FF9-F0E405094666}" srcOrd="0" destOrd="0" presId="urn:microsoft.com/office/officeart/2005/8/layout/process1"/>
    <dgm:cxn modelId="{1D98E048-4E0D-4290-8D20-6DBD32D06D72}" type="presOf" srcId="{638A78EA-C5AE-400C-BCF0-6F2DE2D94434}" destId="{69AC4FCA-48A7-4607-8B21-9A8048667A85}" srcOrd="0" destOrd="0" presId="urn:microsoft.com/office/officeart/2005/8/layout/process1"/>
    <dgm:cxn modelId="{3FA8E474-9BBB-40EC-8090-B8AA1A2A2E41}" type="presOf" srcId="{C3E1362A-8554-42A0-AB49-246203CFC1C0}" destId="{6E30C7BE-D750-43DF-B3A3-D94F71963317}" srcOrd="0" destOrd="0" presId="urn:microsoft.com/office/officeart/2005/8/layout/process1"/>
    <dgm:cxn modelId="{E958918F-3652-4E8D-8383-B35EA7462237}" type="presOf" srcId="{02EBD310-05BE-4AAC-B6A4-531FB9DEFAA7}" destId="{4515C1F3-073B-4508-8083-55A864888F94}" srcOrd="0" destOrd="0" presId="urn:microsoft.com/office/officeart/2005/8/layout/process1"/>
    <dgm:cxn modelId="{C37BC698-9403-490C-93A8-13F37890D591}" srcId="{02EBD310-05BE-4AAC-B6A4-531FB9DEFAA7}" destId="{50F21858-85F5-40B6-A0A8-254FE1705828}" srcOrd="1" destOrd="0" parTransId="{F9DA16DC-024C-42E9-88C3-83D62E955A69}" sibTransId="{C3E1362A-8554-42A0-AB49-246203CFC1C0}"/>
    <dgm:cxn modelId="{E4D5C6A3-D729-4CDD-9911-ECD05631BA41}" type="presOf" srcId="{50F21858-85F5-40B6-A0A8-254FE1705828}" destId="{78B57B27-CB69-49B6-BC86-527379DD395F}" srcOrd="0" destOrd="0" presId="urn:microsoft.com/office/officeart/2005/8/layout/process1"/>
    <dgm:cxn modelId="{9DCE6BBB-21DD-49CE-AFD6-B584B743DD42}" srcId="{02EBD310-05BE-4AAC-B6A4-531FB9DEFAA7}" destId="{A70ED488-8FF7-4D67-8C52-6CC3B62E79A7}" srcOrd="0" destOrd="0" parTransId="{B870DA0E-B8BD-4F9F-832F-5BDE3E27A962}" sibTransId="{638A78EA-C5AE-400C-BCF0-6F2DE2D94434}"/>
    <dgm:cxn modelId="{174533F3-67CB-4A59-AF4C-1B1358C1FC70}" srcId="{02EBD310-05BE-4AAC-B6A4-531FB9DEFAA7}" destId="{7ED254EB-CB3A-4AD0-928C-021EC32B32BF}" srcOrd="2" destOrd="0" parTransId="{8013648F-57E9-4CA8-9D58-01175DD09184}" sibTransId="{9EF9143D-F4EF-40F0-9229-C30DE32C119C}"/>
    <dgm:cxn modelId="{1C5A9DF9-49A3-4B59-8475-FEE237619ECA}" type="presOf" srcId="{A70ED488-8FF7-4D67-8C52-6CC3B62E79A7}" destId="{6D45E249-9B7E-42AA-AEA4-32399CFA96DD}" srcOrd="0" destOrd="0" presId="urn:microsoft.com/office/officeart/2005/8/layout/process1"/>
    <dgm:cxn modelId="{3B038AF4-8FAD-498F-B0F8-7F58DE13D6F3}" type="presParOf" srcId="{4515C1F3-073B-4508-8083-55A864888F94}" destId="{6D45E249-9B7E-42AA-AEA4-32399CFA96DD}" srcOrd="0" destOrd="0" presId="urn:microsoft.com/office/officeart/2005/8/layout/process1"/>
    <dgm:cxn modelId="{42DF4C5B-574A-45DA-9512-048D2E3F020A}" type="presParOf" srcId="{4515C1F3-073B-4508-8083-55A864888F94}" destId="{69AC4FCA-48A7-4607-8B21-9A8048667A85}" srcOrd="1" destOrd="0" presId="urn:microsoft.com/office/officeart/2005/8/layout/process1"/>
    <dgm:cxn modelId="{5C660A5F-AB2C-441A-B838-9150CF9D851E}" type="presParOf" srcId="{69AC4FCA-48A7-4607-8B21-9A8048667A85}" destId="{D68241B7-4ABA-480D-A5B8-7CDC823C943E}" srcOrd="0" destOrd="0" presId="urn:microsoft.com/office/officeart/2005/8/layout/process1"/>
    <dgm:cxn modelId="{05BE1A6A-E447-4C72-898C-4B3FD4E74996}" type="presParOf" srcId="{4515C1F3-073B-4508-8083-55A864888F94}" destId="{78B57B27-CB69-49B6-BC86-527379DD395F}" srcOrd="2" destOrd="0" presId="urn:microsoft.com/office/officeart/2005/8/layout/process1"/>
    <dgm:cxn modelId="{31DEEC45-F247-4976-9356-EBD038039A87}" type="presParOf" srcId="{4515C1F3-073B-4508-8083-55A864888F94}" destId="{6E30C7BE-D750-43DF-B3A3-D94F71963317}" srcOrd="3" destOrd="0" presId="urn:microsoft.com/office/officeart/2005/8/layout/process1"/>
    <dgm:cxn modelId="{8A3A761A-A32F-47FA-A459-69F56E37A80D}" type="presParOf" srcId="{6E30C7BE-D750-43DF-B3A3-D94F71963317}" destId="{ACF2FCDC-D812-4E15-B1B4-0EB09B733458}" srcOrd="0" destOrd="0" presId="urn:microsoft.com/office/officeart/2005/8/layout/process1"/>
    <dgm:cxn modelId="{1AA32D8D-E43C-4078-A734-977BFAF092ED}" type="presParOf" srcId="{4515C1F3-073B-4508-8083-55A864888F94}" destId="{B26FD1A9-D414-4D63-8FF9-F0E40509466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5E249-9B7E-42AA-AEA4-32399CFA96DD}">
      <dsp:nvSpPr>
        <dsp:cNvPr id="0" name=""/>
        <dsp:cNvSpPr/>
      </dsp:nvSpPr>
      <dsp:spPr>
        <a:xfrm>
          <a:off x="7143" y="252277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2000" kern="1200" dirty="0"/>
            <a:t>?</a:t>
          </a:r>
        </a:p>
      </dsp:txBody>
      <dsp:txXfrm>
        <a:off x="44665" y="289799"/>
        <a:ext cx="2060143" cy="1206068"/>
      </dsp:txXfrm>
    </dsp:sp>
    <dsp:sp modelId="{69AC4FCA-48A7-4607-8B21-9A8048667A85}">
      <dsp:nvSpPr>
        <dsp:cNvPr id="0" name=""/>
        <dsp:cNvSpPr/>
      </dsp:nvSpPr>
      <dsp:spPr>
        <a:xfrm>
          <a:off x="2355850" y="6280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HK" sz="1600" kern="1200"/>
        </a:p>
      </dsp:txBody>
      <dsp:txXfrm>
        <a:off x="2355850" y="733975"/>
        <a:ext cx="316861" cy="317716"/>
      </dsp:txXfrm>
    </dsp:sp>
    <dsp:sp modelId="{78B57B27-CB69-49B6-BC86-527379DD395F}">
      <dsp:nvSpPr>
        <dsp:cNvPr id="0" name=""/>
        <dsp:cNvSpPr/>
      </dsp:nvSpPr>
      <dsp:spPr>
        <a:xfrm>
          <a:off x="2996406" y="252277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hueOff val="6474219"/>
            <a:satOff val="1001"/>
            <a:lumOff val="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2000" kern="1200" dirty="0"/>
            <a:t>High accessibility, i.e. something is easier to think of </a:t>
          </a:r>
        </a:p>
      </dsp:txBody>
      <dsp:txXfrm>
        <a:off x="3033928" y="289799"/>
        <a:ext cx="2060143" cy="1206068"/>
      </dsp:txXfrm>
    </dsp:sp>
    <dsp:sp modelId="{6E30C7BE-D750-43DF-B3A3-D94F71963317}">
      <dsp:nvSpPr>
        <dsp:cNvPr id="0" name=""/>
        <dsp:cNvSpPr/>
      </dsp:nvSpPr>
      <dsp:spPr>
        <a:xfrm>
          <a:off x="5345112" y="6280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2948438"/>
            <a:satOff val="2002"/>
            <a:lumOff val="7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HK" sz="1600" kern="1200"/>
        </a:p>
      </dsp:txBody>
      <dsp:txXfrm>
        <a:off x="5345112" y="733975"/>
        <a:ext cx="316861" cy="317716"/>
      </dsp:txXfrm>
    </dsp:sp>
    <dsp:sp modelId="{B26FD1A9-D414-4D63-8FF9-F0E405094666}">
      <dsp:nvSpPr>
        <dsp:cNvPr id="0" name=""/>
        <dsp:cNvSpPr/>
      </dsp:nvSpPr>
      <dsp:spPr>
        <a:xfrm>
          <a:off x="5985668" y="252277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hueOff val="12948438"/>
            <a:satOff val="2002"/>
            <a:lumOff val="78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2000" kern="1200" dirty="0"/>
            <a:t>Shorter, simpler referential expressions</a:t>
          </a:r>
        </a:p>
      </dsp:txBody>
      <dsp:txXfrm>
        <a:off x="6023190" y="289799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5E249-9B7E-42AA-AEA4-32399CFA96DD}">
      <dsp:nvSpPr>
        <dsp:cNvPr id="0" name=""/>
        <dsp:cNvSpPr/>
      </dsp:nvSpPr>
      <dsp:spPr>
        <a:xfrm>
          <a:off x="1677" y="252277"/>
          <a:ext cx="706640" cy="12811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900" kern="1200" dirty="0"/>
            <a:t>?</a:t>
          </a:r>
        </a:p>
      </dsp:txBody>
      <dsp:txXfrm>
        <a:off x="22374" y="272974"/>
        <a:ext cx="665246" cy="1239718"/>
      </dsp:txXfrm>
    </dsp:sp>
    <dsp:sp modelId="{69AC4FCA-48A7-4607-8B21-9A8048667A85}">
      <dsp:nvSpPr>
        <dsp:cNvPr id="0" name=""/>
        <dsp:cNvSpPr/>
      </dsp:nvSpPr>
      <dsp:spPr>
        <a:xfrm>
          <a:off x="921836" y="6280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HK" sz="1500" kern="1200"/>
        </a:p>
      </dsp:txBody>
      <dsp:txXfrm>
        <a:off x="921836" y="733975"/>
        <a:ext cx="316861" cy="317716"/>
      </dsp:txXfrm>
    </dsp:sp>
    <dsp:sp modelId="{78B57B27-CB69-49B6-BC86-527379DD395F}">
      <dsp:nvSpPr>
        <dsp:cNvPr id="0" name=""/>
        <dsp:cNvSpPr/>
      </dsp:nvSpPr>
      <dsp:spPr>
        <a:xfrm>
          <a:off x="1562392" y="252277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hueOff val="6474219"/>
            <a:satOff val="1001"/>
            <a:lumOff val="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900" kern="1200" dirty="0"/>
            <a:t>Low accessibility, i.e. something is harder to think of </a:t>
          </a:r>
        </a:p>
      </dsp:txBody>
      <dsp:txXfrm>
        <a:off x="1599914" y="289799"/>
        <a:ext cx="2060143" cy="1206068"/>
      </dsp:txXfrm>
    </dsp:sp>
    <dsp:sp modelId="{6E30C7BE-D750-43DF-B3A3-D94F71963317}">
      <dsp:nvSpPr>
        <dsp:cNvPr id="0" name=""/>
        <dsp:cNvSpPr/>
      </dsp:nvSpPr>
      <dsp:spPr>
        <a:xfrm>
          <a:off x="3911099" y="6280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2948438"/>
            <a:satOff val="2002"/>
            <a:lumOff val="7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HK" sz="1500" kern="1200"/>
        </a:p>
      </dsp:txBody>
      <dsp:txXfrm>
        <a:off x="3911099" y="733975"/>
        <a:ext cx="316861" cy="317716"/>
      </dsp:txXfrm>
    </dsp:sp>
    <dsp:sp modelId="{B26FD1A9-D414-4D63-8FF9-F0E405094666}">
      <dsp:nvSpPr>
        <dsp:cNvPr id="0" name=""/>
        <dsp:cNvSpPr/>
      </dsp:nvSpPr>
      <dsp:spPr>
        <a:xfrm>
          <a:off x="4551655" y="252277"/>
          <a:ext cx="3574666" cy="1281112"/>
        </a:xfrm>
        <a:prstGeom prst="roundRect">
          <a:avLst>
            <a:gd name="adj" fmla="val 10000"/>
          </a:avLst>
        </a:prstGeom>
        <a:solidFill>
          <a:schemeClr val="accent2">
            <a:hueOff val="12948438"/>
            <a:satOff val="2002"/>
            <a:lumOff val="78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900" kern="1200" dirty="0"/>
            <a:t>Longer, more complicated referential expressions</a:t>
          </a:r>
        </a:p>
      </dsp:txBody>
      <dsp:txXfrm>
        <a:off x="4589177" y="289799"/>
        <a:ext cx="3499622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42D35-0463-4920-BEF7-2B88080E67A2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9T12:36:02.4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272 290,'0'4,"1"0,0 0,0 1,0-1,0 0,1-1,-1 1,1 0,0 0,4 5,27 33,-29-38,1 1,0-1,0 0,1 0,-1-1,1 1,0-1,0-1,0 1,0-1,0 0,1 0,-1-1,1 0,-1 0,1 0,-1-1,1 0,-1 0,1-1,-1 0,1 0,9-3,-14 3,1-1,-1 1,0-1,0 1,0-1,0 0,0 0,0 0,0 0,-1 0,1 0,-1-1,1 1,-1 0,0-1,0 1,0-1,0 1,-1-1,1-4,1-6,0 1,-2-1,0-14,0 14,0-22,1 10,-1-1,-1 1,-9-45,8 64,0-1,-1 1,0 0,0 0,0 0,-1 0,0 0,0 1,-1 0,1 0,-1 0,0 0,-1 1,1 0,-1 0,0 0,1 1,-2-1,1 2,0-1,-1 1,1 0,-1 0,0 0,1 1,-1 0,0 1,0-1,0 1,1 1,-1-1,0 1,0 1,0-1,-10 5,9-3,1 1,0 0,0 1,0 0,1 0,0 0,0 1,0 0,1 0,-8 11,-2 6,-21 45,21-37,14-30,-103 225,93-198,2-1,1 2,2-1,0 1,2 0,-1 44,5-68,0 0,1 0,-1 0,1-1,0 1,0 0,0-1,1 1,0 0,0-1,0 0,0 1,4 4,-4-6,1-1,0 1,0-1,0 1,0-1,0 0,1 0,-1-1,1 1,-1-1,1 1,-1-1,1 0,0 0,0-1,-1 1,6-1,-5 1,0-1,0 0,1 0,-1 0,0 0,1-1,-1 0,0 0,0 0,0 0,0-1,0 0,0 1,0-2,0 1,5-4,-4 1,0-1,0 1,-1-1,0 0,0 0,0 0,-1-1,1 1,1-9,-1 5,39-107,-37 96,-1 1,0-1,2-40,-7 37,-2 0,0 0,-1 1,-1-1,-8-25,2 27,4 18,-1 14,2 10,2 1,0 0,2 0,1 39,0-23,1 175,-1-211,0 1,0-1,0 0,0 1,1-1,-1 1,0-1,0 0,1 0,-1 1,1-1,0 2,-1-3,0 0,1 0,-1 0,0 0,0 0,1 0,-1 1,0-1,0 0,1 0,-1 0,0 0,0 0,1 0,-1 0,0 0,0 0,1 0,-1 0,0 0,0 0,0-1,1 1,-1 0,0 0,0 0,1 0,-1 0,0 0,0-1,0 1,1 0,-1 0,0 0,0 0,0-1,20-30,-7 6,-1-1,-1 0,-1-1,-2 0,-1 0,-1-1,-1 0,-1 0,-2-1,-1 1,-3-39,-3 41,5 25,0 0,0 0,0 1,0-1,0 0,-1 0,1 0,0 0,-1 0,1 1,0-1,-1 0,1 0,-1 0,1 1,-1-1,0 0,1 1,-1-1,0 1,1-1,-1 0,0 1,-1-1,1 1,0 1,1-1,-1 1,1-1,-1 1,0-1,1 1,0 0,-1-1,1 1,-1 0,1-1,0 1,-1 0,1 0,0-1,0 1,0 0,-1 0,1-1,0 2,-2 21,2-19,-2 18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9T12:36:05.0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0 182,'1'11,"0"0,1 0,0 0,5 15,0 4,6 21,1 0,3-1,1-1,3 0,2-2,30 46,-37-60,4 8,-19-39,0 0,1 0,-1 0,1 0,-1 0,1 0,0 0,0-1,0 1,0-1,0 1,4 1,-5-3,-1 0,1 0,-1 0,1 0,-1 0,1 0,0 0,-1 0,1 0,-1 0,1 0,-1 0,1 0,0-1,-1 1,1 0,-1 0,1-1,-1 1,1 0,-1-1,0 1,1-1,-1 1,1 0,-1-1,0 1,1-1,-1 1,0-1,1 1,-1-1,0 1,0-1,0 0,0 1,1-1,-1 0,5-26,-5 25,4-38,-3 0,-1-1,-2 1,-10-53,-44-155,53 236,-1 0,0 1,0 0,-1 0,-1 0,0 0,0 1,-1 0,-11-12,17 21,1 0,-1 0,0 0,1 1,-1-1,0 0,0 0,0 1,0-1,1 1,-1-1,0 1,0-1,0 1,0 0,0-1,-1 1,1 0,-1 0,2 0,-1 0,0 0,1 1,-1-1,1 0,-1 1,1-1,-1 1,1-1,-1 0,1 1,-1-1,1 1,0-1,-1 1,1 0,0-1,-1 1,1-1,0 1,0-1,-1 2,0 6,-1-1,2 0,-1 1,1 7,0-10,0 5,4 191,-2-188,1-1,0 0,0 0,1 0,1 0,0-1,13 20,-18-30,0 0,0-1,1 1,-1 0,0-1,0 1,1-1,-1 1,1-1,-1 1,0-1,1 1,-1-1,1 1,-1-1,1 1,0-1,-1 0,1 1,-1-1,1 0,0 0,-1 1,1-1,-1 0,1 0,0 0,-1 0,1 0,0 0,-1 0,1 0,0 0,-1 0,1 0,0 0,-1-1,1 1,0 0,-1 0,1-1,-1 1,1 0,-1-1,1 1,-1 0,1-1,-1 1,1-1,3-4,-1 1,1-1,-1 0,4-9,-6 13,17-42,-1-1,-2-1,-2-1,7-47,-15 64,0 1,-2-1,-2 0,-1-40,0 94,-1 0,-1 0,-1 0,-1 0,-1 0,-15 40,-55 152,52-154,-4 1,21-52,0 1,1-1,1 1,-6 24,11-61,1-37,-3 56,1 0,-1 1,1-1,-1 1,-1-1,1 1,-1 0,1-1,-1 1,-3-5,4 8,0 0,1 0,-1 0,1 0,-1 0,0 0,0 1,1-1,-1 0,0 0,0 1,0-1,0 1,0-1,0 1,0-1,0 1,0-1,0 1,0 0,0 0,0 0,0-1,0 1,0 0,0 0,0 0,0 1,-1-1,1 0,0 0,-1 1,0 0,0 0,0 1,1-1,-1 0,1 1,-1-1,1 1,0-1,-1 1,1 0,0 0,0-1,0 1,0 0,0 0,0 3,-2 9,0 1,1 0,0 0,2-1,0 24,1-22,-1 1,0-1,-6 31,6-46,0-1,0 1,0-1,0 1,0-1,0 1,0-1,-1 1,1-1,0 1,0-1,0 1,0-1,-1 1,1-1,0 1,0-1,-1 0,1 1,0-1,-1 0,1 1,0-1,-1 0,1 1,-1-1,1 0,0 0,-1 1,1-1,-1 0,1 0,-1 0,0 1,-3-6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9T12:36:02.4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272 290,'0'4,"1"0,0 0,0 1,0-1,0 0,1-1,-1 1,1 0,0 0,4 5,27 33,-29-38,1 1,0-1,0 0,1 0,-1-1,1 1,0-1,0-1,0 1,0-1,0 0,1 0,-1-1,1 0,-1 0,1 0,-1-1,1 0,-1 0,1-1,-1 0,1 0,9-3,-14 3,1-1,-1 1,0-1,0 1,0-1,0 0,0 0,0 0,0 0,-1 0,1 0,-1-1,1 1,-1 0,0-1,0 1,0-1,0 1,-1-1,1-4,1-6,0 1,-2-1,0-14,0 14,0-22,1 10,-1-1,-1 1,-9-45,8 64,0-1,-1 1,0 0,0 0,0 0,-1 0,0 0,0 1,-1 0,1 0,-1 0,0 0,-1 1,1 0,-1 0,0 0,1 1,-2-1,1 2,0-1,-1 1,1 0,-1 0,0 0,1 1,-1 0,0 1,0-1,0 1,1 1,-1-1,0 1,0 1,0-1,-10 5,9-3,1 1,0 0,0 1,0 0,1 0,0 0,0 1,0 0,1 0,-8 11,-2 6,-21 45,21-37,14-30,-103 225,93-198,2-1,1 2,2-1,0 1,2 0,-1 44,5-68,0 0,1 0,-1 0,1-1,0 1,0 0,0-1,1 1,0 0,0-1,0 0,0 1,4 4,-4-6,1-1,0 1,0-1,0 1,0-1,0 0,1 0,-1-1,1 1,-1-1,1 1,-1-1,1 0,0 0,0-1,-1 1,6-1,-5 1,0-1,0 0,1 0,-1 0,0 0,1-1,-1 0,0 0,0 0,0 0,0-1,0 0,0 1,0-2,0 1,5-4,-4 1,0-1,0 1,-1-1,0 0,0 0,0 0,-1-1,1 1,1-9,-1 5,39-107,-37 96,-1 1,0-1,2-40,-7 37,-2 0,0 0,-1 1,-1-1,-8-25,2 27,4 18,-1 14,2 10,2 1,0 0,2 0,1 39,0-23,1 175,-1-211,0 1,0-1,0 0,0 1,1-1,-1 1,0-1,0 0,1 0,-1 1,1-1,0 2,-1-3,0 0,1 0,-1 0,0 0,0 0,1 0,-1 1,0-1,0 0,1 0,-1 0,0 0,0 0,1 0,-1 0,0 0,0 0,1 0,-1 0,0 0,0 0,0-1,1 1,-1 0,0 0,0 0,1 0,-1 0,0 0,0-1,0 1,1 0,-1 0,0 0,0 0,0-1,20-30,-7 6,-1-1,-1 0,-1-1,-2 0,-1 0,-1-1,-1 0,-1 0,-2-1,-1 1,-3-39,-3 41,5 25,0 0,0 0,0 1,0-1,0 0,-1 0,1 0,0 0,-1 0,1 1,0-1,-1 0,1 0,-1 0,1 1,-1-1,0 0,1 1,-1-1,0 1,1-1,-1 0,0 1,-1-1,1 1,0 1,1-1,-1 1,1-1,-1 1,0-1,1 1,0 0,-1-1,1 1,-1 0,1-1,0 1,-1 0,1 0,0-1,0 1,0 0,-1 0,1-1,0 2,-2 21,2-19,-2 18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9T12:36:05.0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0 182,'1'11,"0"0,1 0,0 0,5 15,0 4,6 21,1 0,3-1,1-1,3 0,2-2,30 46,-37-60,4 8,-19-39,0 0,1 0,-1 0,1 0,-1 0,1 0,0 0,0-1,0 1,0-1,0 1,4 1,-5-3,-1 0,1 0,-1 0,1 0,-1 0,1 0,0 0,-1 0,1 0,-1 0,1 0,-1 0,1 0,0-1,-1 1,1 0,-1 0,1-1,-1 1,1 0,-1-1,0 1,1-1,-1 1,1 0,-1-1,0 1,1-1,-1 1,0-1,1 1,-1-1,0 1,0-1,0 0,0 1,1-1,-1 0,5-26,-5 25,4-38,-3 0,-1-1,-2 1,-10-53,-44-155,53 236,-1 0,0 1,0 0,-1 0,-1 0,0 0,0 1,-1 0,-11-12,17 21,1 0,-1 0,0 0,1 1,-1-1,0 0,0 0,0 1,0-1,1 1,-1-1,0 1,0-1,0 1,0 0,0-1,-1 1,1 0,-1 0,2 0,-1 0,0 0,1 1,-1-1,1 0,-1 1,1-1,-1 1,1-1,-1 0,1 1,-1-1,1 1,0-1,-1 1,1 0,0-1,-1 1,1-1,0 1,0-1,-1 2,0 6,-1-1,2 0,-1 1,1 7,0-10,0 5,4 191,-2-188,1-1,0 0,0 0,1 0,1 0,0-1,13 20,-18-30,0 0,0-1,1 1,-1 0,0-1,0 1,1-1,-1 1,1-1,-1 1,0-1,1 1,-1-1,1 1,-1-1,1 1,0-1,-1 0,1 1,-1-1,1 0,0 0,-1 1,1-1,-1 0,1 0,0 0,-1 0,1 0,0 0,-1 0,1 0,0 0,-1 0,1 0,0 0,-1-1,1 1,0 0,-1 0,1-1,-1 1,1 0,-1-1,1 1,-1 0,1-1,-1 1,1-1,3-4,-1 1,1-1,-1 0,4-9,-6 13,17-42,-1-1,-2-1,-2-1,7-47,-15 64,0 1,-2-1,-2 0,-1-40,0 94,-1 0,-1 0,-1 0,-1 0,-1 0,-15 40,-55 152,52-154,-4 1,21-52,0 1,1-1,1 1,-6 24,11-61,1-37,-3 56,1 0,-1 1,1-1,-1 1,-1-1,1 1,-1 0,1-1,-1 1,-3-5,4 8,0 0,1 0,-1 0,1 0,-1 0,0 0,0 1,1-1,-1 0,0 0,0 1,0-1,0 1,0-1,0 1,0-1,0 1,0-1,0 1,0 0,0 0,0 0,0-1,0 1,0 0,0 0,0 0,0 1,-1-1,1 0,0 0,-1 1,0 0,0 0,0 1,1-1,-1 0,1 1,-1-1,1 1,0-1,-1 1,1 0,0 0,0-1,0 1,0 0,0 0,0 3,-2 9,0 1,1 0,0 0,2-1,0 24,1-22,-1 1,0-1,-6 31,6-46,0-1,0 1,0-1,0 1,0-1,0 1,0-1,-1 1,1-1,0 1,0-1,0 1,0-1,-1 1,1-1,0 1,0-1,-1 0,1 1,0-1,-1 0,1 1,0-1,-1 0,1 1,-1-1,1 0,0 0,-1 1,1-1,-1 0,1 0,-1 0,0 1,-3-6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2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00201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3092" y="69574"/>
            <a:ext cx="5385816" cy="3139970"/>
          </a:xfrm>
        </p:spPr>
        <p:txBody>
          <a:bodyPr tIns="0" anchor="b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9496" y="3255267"/>
            <a:ext cx="3493008" cy="164472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01702"/>
            <a:ext cx="10671048" cy="144435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32B254-F115-AAF3-09C2-B631F5CDC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329989" y="2370268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39134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358727 w 2011680"/>
              <a:gd name="connsiteY2" fmla="*/ 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0112 w 2011680"/>
              <a:gd name="connsiteY2" fmla="*/ 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46257" y="0"/>
                </a:lnTo>
                <a:cubicBezTo>
                  <a:pt x="699597" y="218440"/>
                  <a:pt x="783417" y="292100"/>
                  <a:pt x="1012017" y="335280"/>
                </a:cubicBezTo>
                <a:cubicBezTo>
                  <a:pt x="1289512" y="299720"/>
                  <a:pt x="1340312" y="106045"/>
                  <a:pt x="1358727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338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1058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485599-A799-0E8C-D368-451B9DE02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545563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54707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0" y="2756536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1362480 w 2011680"/>
              <a:gd name="connsiteY2" fmla="*/ 3048 h 2829819"/>
              <a:gd name="connsiteX3" fmla="*/ 2011680 w 2011680"/>
              <a:gd name="connsiteY3" fmla="*/ 4646 h 2829819"/>
              <a:gd name="connsiteX4" fmla="*/ 2011680 w 2011680"/>
              <a:gd name="connsiteY4" fmla="*/ 2829819 h 2829819"/>
              <a:gd name="connsiteX5" fmla="*/ 0 w 2011680"/>
              <a:gd name="connsiteY5" fmla="*/ 2829819 h 2829819"/>
              <a:gd name="connsiteX6" fmla="*/ 0 w 2011680"/>
              <a:gd name="connsiteY6" fmla="*/ 4646 h 2829819"/>
              <a:gd name="connsiteX0" fmla="*/ 0 w 2011680"/>
              <a:gd name="connsiteY0" fmla="*/ 4646 h 2829819"/>
              <a:gd name="connsiteX1" fmla="*/ 651915 w 2011680"/>
              <a:gd name="connsiteY1" fmla="*/ 1143 h 2829819"/>
              <a:gd name="connsiteX2" fmla="*/ 994434 w 2011680"/>
              <a:gd name="connsiteY2" fmla="*/ 0 h 2829819"/>
              <a:gd name="connsiteX3" fmla="*/ 1362480 w 2011680"/>
              <a:gd name="connsiteY3" fmla="*/ 3048 h 2829819"/>
              <a:gd name="connsiteX4" fmla="*/ 2011680 w 2011680"/>
              <a:gd name="connsiteY4" fmla="*/ 4646 h 2829819"/>
              <a:gd name="connsiteX5" fmla="*/ 2011680 w 2011680"/>
              <a:gd name="connsiteY5" fmla="*/ 2829819 h 2829819"/>
              <a:gd name="connsiteX6" fmla="*/ 0 w 2011680"/>
              <a:gd name="connsiteY6" fmla="*/ 2829819 h 2829819"/>
              <a:gd name="connsiteX7" fmla="*/ 0 w 2011680"/>
              <a:gd name="connsiteY7" fmla="*/ 4646 h 2829819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51915" y="0"/>
                </a:lnTo>
                <a:cubicBezTo>
                  <a:pt x="665123" y="83439"/>
                  <a:pt x="720241" y="317373"/>
                  <a:pt x="1005864" y="336042"/>
                </a:cubicBezTo>
                <a:cubicBezTo>
                  <a:pt x="1248561" y="340868"/>
                  <a:pt x="1359813" y="80899"/>
                  <a:pt x="1362480" y="1905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0911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6630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44D3449-0EF5-D439-CC36-5C761D35D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61135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770280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2756535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49951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358611 w 2011680"/>
              <a:gd name="connsiteY2" fmla="*/ 0 h 2828676"/>
              <a:gd name="connsiteX3" fmla="*/ 2011680 w 2011680"/>
              <a:gd name="connsiteY3" fmla="*/ 3503 h 2828676"/>
              <a:gd name="connsiteX4" fmla="*/ 2011680 w 2011680"/>
              <a:gd name="connsiteY4" fmla="*/ 2828676 h 2828676"/>
              <a:gd name="connsiteX5" fmla="*/ 0 w 2011680"/>
              <a:gd name="connsiteY5" fmla="*/ 2828676 h 2828676"/>
              <a:gd name="connsiteX6" fmla="*/ 0 w 2011680"/>
              <a:gd name="connsiteY6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6186 w 2011680"/>
              <a:gd name="connsiteY2" fmla="*/ 0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49951" y="1905"/>
                </a:lnTo>
                <a:cubicBezTo>
                  <a:pt x="676621" y="123825"/>
                  <a:pt x="743296" y="316230"/>
                  <a:pt x="1009996" y="333375"/>
                </a:cubicBezTo>
                <a:cubicBezTo>
                  <a:pt x="1261456" y="319405"/>
                  <a:pt x="1349086" y="114935"/>
                  <a:pt x="1358611" y="0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16484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204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6F2D13-53B7-CE37-EA90-449A726B8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76707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985853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357283 w 2011680"/>
              <a:gd name="connsiteY2" fmla="*/ 254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1163" y="0"/>
                </a:lnTo>
                <a:cubicBezTo>
                  <a:pt x="681643" y="210820"/>
                  <a:pt x="861983" y="330200"/>
                  <a:pt x="1014383" y="330200"/>
                </a:cubicBezTo>
                <a:cubicBezTo>
                  <a:pt x="1164243" y="312420"/>
                  <a:pt x="1331883" y="218440"/>
                  <a:pt x="1357283" y="254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32057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7777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88DB6F-1A86-5713-2420-7554D75CB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90018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201425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0 h 2825173"/>
              <a:gd name="connsiteX1" fmla="*/ 655551 w 2011680"/>
              <a:gd name="connsiteY1" fmla="*/ 942 h 2825173"/>
              <a:gd name="connsiteX2" fmla="*/ 2011680 w 2011680"/>
              <a:gd name="connsiteY2" fmla="*/ 0 h 2825173"/>
              <a:gd name="connsiteX3" fmla="*/ 2011680 w 2011680"/>
              <a:gd name="connsiteY3" fmla="*/ 2825173 h 2825173"/>
              <a:gd name="connsiteX4" fmla="*/ 0 w 2011680"/>
              <a:gd name="connsiteY4" fmla="*/ 2825173 h 2825173"/>
              <a:gd name="connsiteX5" fmla="*/ 0 w 2011680"/>
              <a:gd name="connsiteY5" fmla="*/ 0 h 2825173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364211 w 2011680"/>
              <a:gd name="connsiteY2" fmla="*/ 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5551" y="2540"/>
                </a:lnTo>
                <a:cubicBezTo>
                  <a:pt x="686031" y="198120"/>
                  <a:pt x="833351" y="335280"/>
                  <a:pt x="1016231" y="327660"/>
                </a:cubicBezTo>
                <a:cubicBezTo>
                  <a:pt x="1205884" y="340360"/>
                  <a:pt x="1362518" y="137160"/>
                  <a:pt x="1364211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47629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93349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31520"/>
            <a:ext cx="10671048" cy="21264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35B4623-C6B7-83B6-05A1-17D69EA8D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669440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6B48C-2241-2A09-2A32-FB55BCFD6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3881150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C7B0C-730B-4FE8-3BFD-D787B1950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045016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7B2BF2-C193-18BC-3798-C9611C4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8264631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8E087E-B71E-C8CE-2C40-B3EACA40D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475505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6784" y="701702"/>
            <a:ext cx="7439243" cy="130997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986784" y="2071314"/>
            <a:ext cx="3813048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986784" y="2877312"/>
            <a:ext cx="3803992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857877" y="2071314"/>
            <a:ext cx="3568150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857877" y="2877312"/>
            <a:ext cx="3568150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41458"/>
            <a:ext cx="10671048" cy="145985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911096" y="2407653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3232" y="2885439"/>
            <a:ext cx="3328416" cy="356386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3328416 w 3328416"/>
              <a:gd name="connsiteY2" fmla="*/ 6845 h 3563861"/>
              <a:gd name="connsiteX3" fmla="*/ 3328416 w 3328416"/>
              <a:gd name="connsiteY3" fmla="*/ 3563861 h 3563861"/>
              <a:gd name="connsiteX4" fmla="*/ 0 w 3328416"/>
              <a:gd name="connsiteY4" fmla="*/ 3563861 h 3563861"/>
              <a:gd name="connsiteX5" fmla="*/ 0 w 3328416"/>
              <a:gd name="connsiteY5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63861">
                <a:moveTo>
                  <a:pt x="0" y="6845"/>
                </a:moveTo>
                <a:lnTo>
                  <a:pt x="1191768" y="0"/>
                </a:lnTo>
                <a:cubicBezTo>
                  <a:pt x="1278636" y="383458"/>
                  <a:pt x="1523661" y="452121"/>
                  <a:pt x="1679448" y="452121"/>
                </a:cubicBezTo>
                <a:cubicBezTo>
                  <a:pt x="1835235" y="452121"/>
                  <a:pt x="2146300" y="265349"/>
                  <a:pt x="2126488" y="1"/>
                </a:cubicBezTo>
                <a:lnTo>
                  <a:pt x="3328416" y="6845"/>
                </a:lnTo>
                <a:lnTo>
                  <a:pt x="3328416" y="3563861"/>
                </a:lnTo>
                <a:lnTo>
                  <a:pt x="0" y="3563861"/>
                </a:lnTo>
                <a:lnTo>
                  <a:pt x="0" y="6845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641848" y="2407653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984" y="2890519"/>
            <a:ext cx="3328416" cy="355878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3328416 w 3328416"/>
              <a:gd name="connsiteY2" fmla="*/ 1765 h 3558781"/>
              <a:gd name="connsiteX3" fmla="*/ 3328416 w 3328416"/>
              <a:gd name="connsiteY3" fmla="*/ 3558781 h 3558781"/>
              <a:gd name="connsiteX4" fmla="*/ 0 w 3328416"/>
              <a:gd name="connsiteY4" fmla="*/ 3558781 h 3558781"/>
              <a:gd name="connsiteX5" fmla="*/ 0 w 3328416"/>
              <a:gd name="connsiteY5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2134616 w 3328416"/>
              <a:gd name="connsiteY2" fmla="*/ 1 h 3558781"/>
              <a:gd name="connsiteX3" fmla="*/ 3328416 w 3328416"/>
              <a:gd name="connsiteY3" fmla="*/ 1765 h 3558781"/>
              <a:gd name="connsiteX4" fmla="*/ 3328416 w 3328416"/>
              <a:gd name="connsiteY4" fmla="*/ 3558781 h 3558781"/>
              <a:gd name="connsiteX5" fmla="*/ 0 w 3328416"/>
              <a:gd name="connsiteY5" fmla="*/ 3558781 h 3558781"/>
              <a:gd name="connsiteX6" fmla="*/ 0 w 3328416"/>
              <a:gd name="connsiteY6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58781">
                <a:moveTo>
                  <a:pt x="0" y="1765"/>
                </a:moveTo>
                <a:lnTo>
                  <a:pt x="1189736" y="0"/>
                </a:lnTo>
                <a:cubicBezTo>
                  <a:pt x="1213443" y="191770"/>
                  <a:pt x="1332399" y="417831"/>
                  <a:pt x="1672336" y="461011"/>
                </a:cubicBezTo>
                <a:cubicBezTo>
                  <a:pt x="2024549" y="425451"/>
                  <a:pt x="2136733" y="127001"/>
                  <a:pt x="2134616" y="1"/>
                </a:cubicBezTo>
                <a:lnTo>
                  <a:pt x="3328416" y="1765"/>
                </a:lnTo>
                <a:lnTo>
                  <a:pt x="3328416" y="3558781"/>
                </a:lnTo>
                <a:lnTo>
                  <a:pt x="0" y="3558781"/>
                </a:lnTo>
                <a:lnTo>
                  <a:pt x="0" y="1765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9290304" y="2407653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2440" y="2891789"/>
            <a:ext cx="3328416" cy="355751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3328416 w 3328416"/>
              <a:gd name="connsiteY2" fmla="*/ 495 h 3557511"/>
              <a:gd name="connsiteX3" fmla="*/ 3328416 w 3328416"/>
              <a:gd name="connsiteY3" fmla="*/ 3557511 h 3557511"/>
              <a:gd name="connsiteX4" fmla="*/ 0 w 3328416"/>
              <a:gd name="connsiteY4" fmla="*/ 3557511 h 3557511"/>
              <a:gd name="connsiteX5" fmla="*/ 0 w 3328416"/>
              <a:gd name="connsiteY5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2133600 w 3328416"/>
              <a:gd name="connsiteY2" fmla="*/ 1 h 3557511"/>
              <a:gd name="connsiteX3" fmla="*/ 3328416 w 3328416"/>
              <a:gd name="connsiteY3" fmla="*/ 495 h 3557511"/>
              <a:gd name="connsiteX4" fmla="*/ 3328416 w 3328416"/>
              <a:gd name="connsiteY4" fmla="*/ 3557511 h 3557511"/>
              <a:gd name="connsiteX5" fmla="*/ 0 w 3328416"/>
              <a:gd name="connsiteY5" fmla="*/ 3557511 h 3557511"/>
              <a:gd name="connsiteX6" fmla="*/ 0 w 3328416"/>
              <a:gd name="connsiteY6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42110 w 3328416"/>
              <a:gd name="connsiteY2" fmla="*/ 47625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57511">
                <a:moveTo>
                  <a:pt x="0" y="495"/>
                </a:moveTo>
                <a:lnTo>
                  <a:pt x="1184910" y="0"/>
                </a:lnTo>
                <a:cubicBezTo>
                  <a:pt x="1215390" y="266700"/>
                  <a:pt x="1375410" y="415291"/>
                  <a:pt x="1672590" y="457201"/>
                </a:cubicBezTo>
                <a:cubicBezTo>
                  <a:pt x="2032000" y="411481"/>
                  <a:pt x="2098040" y="179071"/>
                  <a:pt x="2133600" y="1"/>
                </a:cubicBezTo>
                <a:lnTo>
                  <a:pt x="3328416" y="495"/>
                </a:lnTo>
                <a:lnTo>
                  <a:pt x="3328416" y="3557511"/>
                </a:lnTo>
                <a:lnTo>
                  <a:pt x="0" y="3557511"/>
                </a:lnTo>
                <a:lnTo>
                  <a:pt x="0" y="495"/>
                </a:lnTo>
                <a:close/>
              </a:path>
            </a:pathLst>
          </a:custGeo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4CA3ED5-BEA8-79A4-A782-B2CDF23DA49B}"/>
              </a:ext>
            </a:extLst>
          </p:cNvPr>
          <p:cNvSpPr>
            <a:spLocks noChangeAspect="1"/>
          </p:cNvSpPr>
          <p:nvPr userDrawn="1"/>
        </p:nvSpPr>
        <p:spPr>
          <a:xfrm>
            <a:off x="1911096" y="2409684"/>
            <a:ext cx="932688" cy="932688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78A295-1123-7741-FF14-7A34BF88FADA}"/>
              </a:ext>
            </a:extLst>
          </p:cNvPr>
          <p:cNvSpPr>
            <a:spLocks noChangeAspect="1"/>
          </p:cNvSpPr>
          <p:nvPr userDrawn="1"/>
        </p:nvSpPr>
        <p:spPr>
          <a:xfrm>
            <a:off x="5642356" y="2407653"/>
            <a:ext cx="932688" cy="93268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CFDE8A-AB48-8603-AAE2-E2C68488105C}"/>
              </a:ext>
            </a:extLst>
          </p:cNvPr>
          <p:cNvSpPr>
            <a:spLocks noChangeAspect="1"/>
          </p:cNvSpPr>
          <p:nvPr userDrawn="1"/>
        </p:nvSpPr>
        <p:spPr>
          <a:xfrm>
            <a:off x="9289796" y="2412733"/>
            <a:ext cx="932688" cy="932688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>
            <a:extLst>
              <a:ext uri="{FF2B5EF4-FFF2-40B4-BE49-F238E27FC236}">
                <a16:creationId xmlns:a16="http://schemas.microsoft.com/office/drawing/2014/main" id="{ABC388A2-FFC7-1A87-02FB-C97B50161F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>
            <a:extLst>
              <a:ext uri="{FF2B5EF4-FFF2-40B4-BE49-F238E27FC236}">
                <a16:creationId xmlns:a16="http://schemas.microsoft.com/office/drawing/2014/main" id="{D64C4994-B525-F4C0-B74F-D5E8296DF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>
            <a:extLst>
              <a:ext uri="{FF2B5EF4-FFF2-40B4-BE49-F238E27FC236}">
                <a16:creationId xmlns:a16="http://schemas.microsoft.com/office/drawing/2014/main" id="{FEA70E9F-C506-413C-11EF-5915A2296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>
            <a:extLst>
              <a:ext uri="{FF2B5EF4-FFF2-40B4-BE49-F238E27FC236}">
                <a16:creationId xmlns:a16="http://schemas.microsoft.com/office/drawing/2014/main" id="{F19C81EC-0322-58A2-C455-6E2C84D1E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760" y="831101"/>
            <a:ext cx="6527800" cy="262805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08760" y="3556431"/>
            <a:ext cx="6527800" cy="189321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7048" y="327989"/>
            <a:ext cx="4550664" cy="2453773"/>
          </a:xfrm>
        </p:spPr>
        <p:txBody>
          <a:bodyPr tIns="0" anchor="b" anchorCtr="0">
            <a:no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5336" y="2846832"/>
            <a:ext cx="4550664" cy="2314448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>
            <a:extLst>
              <a:ext uri="{FF2B5EF4-FFF2-40B4-BE49-F238E27FC236}">
                <a16:creationId xmlns:a16="http://schemas.microsoft.com/office/drawing/2014/main" id="{8D5D10FF-3DE5-39CA-FA9A-29A09DC4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>
            <a:extLst>
              <a:ext uri="{FF2B5EF4-FFF2-40B4-BE49-F238E27FC236}">
                <a16:creationId xmlns:a16="http://schemas.microsoft.com/office/drawing/2014/main" id="{BFA89E6A-8342-AE30-45E0-BC1DFE327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>
            <a:extLst>
              <a:ext uri="{FF2B5EF4-FFF2-40B4-BE49-F238E27FC236}">
                <a16:creationId xmlns:a16="http://schemas.microsoft.com/office/drawing/2014/main" id="{D9D7EB49-4BC9-040F-C4CC-5771C5FB3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>
            <a:extLst>
              <a:ext uri="{FF2B5EF4-FFF2-40B4-BE49-F238E27FC236}">
                <a16:creationId xmlns:a16="http://schemas.microsoft.com/office/drawing/2014/main" id="{3CE04498-C285-EFB8-340C-1A0640781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5032" y="755374"/>
            <a:ext cx="7740995" cy="150014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85032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84539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0215" y="741458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70215" y="2301902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89452"/>
            <a:ext cx="5693664" cy="25805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99616" y="2770632"/>
            <a:ext cx="5693664" cy="31221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3"/>
            <a:ext cx="4011087" cy="148093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401108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224528" y="815009"/>
            <a:ext cx="6766560" cy="281146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0003536" y="472108"/>
            <a:ext cx="987552" cy="244503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4224528" y="3723748"/>
            <a:ext cx="6766560" cy="244723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5600" y="1699591"/>
            <a:ext cx="6400800" cy="2844977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95600" y="4598948"/>
            <a:ext cx="6400800" cy="847695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31520"/>
            <a:ext cx="10665089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9496" y="2103120"/>
            <a:ext cx="11119104" cy="44348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904" y="2825496"/>
            <a:ext cx="10680192" cy="28346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1121" y="1344404"/>
            <a:ext cx="6984906" cy="2560441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33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347664"/>
            <a:ext cx="768096" cy="1882471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120" y="3977196"/>
            <a:ext cx="4971237" cy="86480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51398"/>
            <a:ext cx="10671048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0937" y="755729"/>
            <a:ext cx="10665089" cy="85997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71016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271016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828288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828288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85560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85560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942832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942832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0938" y="457200"/>
            <a:ext cx="3200400" cy="24450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customXml" Target="../ink/ink4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7850" y="103519"/>
            <a:ext cx="5356299" cy="3968150"/>
          </a:xfrm>
        </p:spPr>
        <p:txBody>
          <a:bodyPr/>
          <a:lstStyle/>
          <a:p>
            <a:r>
              <a:rPr lang="en-US" dirty="0"/>
              <a:t>Predicting the choice of referential expressions in mandarin conversation</a:t>
            </a: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B64F-AC7D-E0A8-7939-744EABD6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3" y="457199"/>
            <a:ext cx="10665089" cy="1362057"/>
          </a:xfrm>
        </p:spPr>
        <p:txBody>
          <a:bodyPr/>
          <a:lstStyle/>
          <a:p>
            <a:r>
              <a:rPr lang="en-HK" dirty="0"/>
              <a:t>What are arguments </a:t>
            </a:r>
            <a:r>
              <a:rPr lang="en-HK" sz="4400" dirty="0"/>
              <a:t>(</a:t>
            </a:r>
            <a:r>
              <a:rPr lang="zh-TW" altLang="en-US" sz="4400" dirty="0"/>
              <a:t>論元</a:t>
            </a:r>
            <a:r>
              <a:rPr lang="en-HK" altLang="zh-TW" sz="4400" dirty="0"/>
              <a:t>)</a:t>
            </a:r>
            <a:r>
              <a:rPr lang="en-HK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206D8-6A21-47FF-1B9E-6A63483E9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4ABCFB-A937-D0DC-FBB5-5A25EC2E0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4531" y="1828799"/>
            <a:ext cx="11119104" cy="4434840"/>
          </a:xfrm>
        </p:spPr>
        <p:txBody>
          <a:bodyPr>
            <a:normAutofit/>
          </a:bodyPr>
          <a:lstStyle/>
          <a:p>
            <a:r>
              <a:rPr lang="en-HK" sz="3200" dirty="0"/>
              <a:t>Each verb (</a:t>
            </a:r>
            <a:r>
              <a:rPr lang="zh-TW" altLang="en-US" sz="3200" dirty="0"/>
              <a:t>動詞</a:t>
            </a:r>
            <a:r>
              <a:rPr lang="en-HK" altLang="zh-TW" sz="3200" dirty="0"/>
              <a:t>) has one or more arguments</a:t>
            </a:r>
          </a:p>
          <a:p>
            <a:endParaRPr lang="en-HK" altLang="zh-TW" sz="3200" dirty="0"/>
          </a:p>
          <a:p>
            <a:endParaRPr lang="en-HK" altLang="zh-TW" sz="3200" dirty="0"/>
          </a:p>
          <a:p>
            <a:r>
              <a:rPr lang="en-HK" altLang="zh-TW" sz="3200" dirty="0"/>
              <a:t>These are the participants that ‘participate’ in the event denoted by the verb</a:t>
            </a:r>
          </a:p>
          <a:p>
            <a:r>
              <a:rPr lang="zh-TW" altLang="en-US" sz="3200" dirty="0"/>
              <a:t>去 </a:t>
            </a:r>
            <a:r>
              <a:rPr lang="en-HK" altLang="zh-TW" sz="3200" dirty="0"/>
              <a:t>‘go’ requires a person who goes, and a place that the person goes to</a:t>
            </a:r>
          </a:p>
          <a:p>
            <a:r>
              <a:rPr lang="en-HK" altLang="zh-TW" sz="3200" dirty="0"/>
              <a:t>Arguments: </a:t>
            </a:r>
            <a:r>
              <a:rPr lang="zh-TW" altLang="en-US" sz="3200" dirty="0"/>
              <a:t>你</a:t>
            </a:r>
            <a:r>
              <a:rPr lang="en-HK" altLang="zh-TW" sz="3200" dirty="0"/>
              <a:t>, </a:t>
            </a:r>
            <a:r>
              <a:rPr lang="zh-TW" altLang="en-US" sz="3200" dirty="0"/>
              <a:t>幾堂</a:t>
            </a:r>
            <a:endParaRPr lang="en-HK" altLang="zh-TW" sz="3200" dirty="0"/>
          </a:p>
        </p:txBody>
      </p:sp>
      <p:pic>
        <p:nvPicPr>
          <p:cNvPr id="6" name="Picture 5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B2282C04-2029-5143-1BF3-4B53B9223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338" y="2484334"/>
            <a:ext cx="3921011" cy="94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90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B64F-AC7D-E0A8-7939-744EABD6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3" y="457199"/>
            <a:ext cx="10665089" cy="1362057"/>
          </a:xfrm>
        </p:spPr>
        <p:txBody>
          <a:bodyPr/>
          <a:lstStyle/>
          <a:p>
            <a:r>
              <a:rPr lang="en-HK" dirty="0"/>
              <a:t>What are </a:t>
            </a:r>
            <a:r>
              <a:rPr lang="en-US" altLang="zh-TW" dirty="0"/>
              <a:t>Subjects</a:t>
            </a:r>
            <a:r>
              <a:rPr lang="en-HK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206D8-6A21-47FF-1B9E-6A63483E9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4ABCFB-A937-D0DC-FBB5-5A25EC2E0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4531" y="1828799"/>
            <a:ext cx="11119104" cy="4434840"/>
          </a:xfrm>
        </p:spPr>
        <p:txBody>
          <a:bodyPr>
            <a:normAutofit lnSpcReduction="10000"/>
          </a:bodyPr>
          <a:lstStyle/>
          <a:p>
            <a:r>
              <a:rPr lang="en-HK" sz="3200" dirty="0"/>
              <a:t>If a verb only has one argument, then that argument  is the subject</a:t>
            </a:r>
          </a:p>
          <a:p>
            <a:endParaRPr lang="en-HK" altLang="zh-TW" sz="3200" dirty="0"/>
          </a:p>
          <a:p>
            <a:endParaRPr lang="en-HK" altLang="zh-TW" sz="3200" dirty="0"/>
          </a:p>
          <a:p>
            <a:r>
              <a:rPr lang="zh-TW" altLang="en-US" sz="3200" dirty="0"/>
              <a:t>無人機 </a:t>
            </a:r>
            <a:r>
              <a:rPr lang="en-HK" altLang="zh-TW" sz="3200" dirty="0"/>
              <a:t>is the only argument, and hence the subject</a:t>
            </a:r>
          </a:p>
          <a:p>
            <a:r>
              <a:rPr lang="en-US" altLang="zh-TW" sz="3200" dirty="0"/>
              <a:t>[Note: What we usually call </a:t>
            </a:r>
            <a:r>
              <a:rPr lang="zh-TW" altLang="en-US" sz="3200" dirty="0"/>
              <a:t>形容詞 </a:t>
            </a:r>
            <a:r>
              <a:rPr lang="en-HK" altLang="zh-TW" sz="3200" dirty="0"/>
              <a:t>in Chinese act as verbs]</a:t>
            </a:r>
          </a:p>
          <a:p>
            <a:endParaRPr lang="en-HK" altLang="zh-TW" sz="3200" dirty="0"/>
          </a:p>
          <a:p>
            <a:r>
              <a:rPr lang="en-HK" altLang="zh-TW" sz="3200" dirty="0"/>
              <a:t>These verbs are called intransitive verbs (</a:t>
            </a:r>
            <a:r>
              <a:rPr lang="zh-TW" altLang="en-US" sz="3200" dirty="0"/>
              <a:t>自動詞</a:t>
            </a:r>
            <a:r>
              <a:rPr lang="en-HK" altLang="zh-TW" sz="3200" dirty="0"/>
              <a:t>) and their subjects are abbreviated </a:t>
            </a:r>
            <a:r>
              <a:rPr lang="en-HK" altLang="zh-TW" sz="3200" b="1" dirty="0"/>
              <a:t>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C8C39D-5B7E-F103-BD3F-D01AE74F7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699" y="2747945"/>
            <a:ext cx="3915568" cy="94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95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B64F-AC7D-E0A8-7939-744EABD6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3" y="457199"/>
            <a:ext cx="10665089" cy="1362057"/>
          </a:xfrm>
        </p:spPr>
        <p:txBody>
          <a:bodyPr/>
          <a:lstStyle/>
          <a:p>
            <a:r>
              <a:rPr lang="en-HK" dirty="0"/>
              <a:t>What are </a:t>
            </a:r>
            <a:r>
              <a:rPr lang="en-US" altLang="zh-TW" dirty="0"/>
              <a:t>Subjects</a:t>
            </a:r>
            <a:r>
              <a:rPr lang="en-HK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206D8-6A21-47FF-1B9E-6A63483E9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4ABCFB-A937-D0DC-FBB5-5A25EC2E0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4531" y="1828799"/>
            <a:ext cx="11119104" cy="4434840"/>
          </a:xfrm>
        </p:spPr>
        <p:txBody>
          <a:bodyPr>
            <a:normAutofit/>
          </a:bodyPr>
          <a:lstStyle/>
          <a:p>
            <a:r>
              <a:rPr lang="en-HK" sz="3200" dirty="0"/>
              <a:t>If a verb has two arguments, then the argument that is more like the ‘doer’ is the subject</a:t>
            </a:r>
          </a:p>
          <a:p>
            <a:endParaRPr lang="en-HK" altLang="zh-TW" sz="3200" dirty="0"/>
          </a:p>
          <a:p>
            <a:endParaRPr lang="en-HK" altLang="zh-TW" sz="3200" dirty="0"/>
          </a:p>
          <a:p>
            <a:r>
              <a:rPr lang="zh-TW" altLang="en-US" sz="3200" dirty="0"/>
              <a:t>你</a:t>
            </a:r>
            <a:r>
              <a:rPr lang="en-HK" altLang="zh-TW" sz="3200" dirty="0"/>
              <a:t> is more like the doer than </a:t>
            </a:r>
            <a:r>
              <a:rPr lang="zh-TW" altLang="en-US" sz="3200" dirty="0"/>
              <a:t>幾堂</a:t>
            </a:r>
            <a:r>
              <a:rPr lang="en-HK" altLang="zh-TW" sz="3200" dirty="0"/>
              <a:t>, so it is the subject</a:t>
            </a:r>
          </a:p>
          <a:p>
            <a:endParaRPr lang="en-HK" altLang="zh-TW" sz="3200" dirty="0"/>
          </a:p>
          <a:p>
            <a:r>
              <a:rPr lang="en-HK" altLang="zh-TW" sz="3200" dirty="0"/>
              <a:t>These verbs are called transitive verbs (</a:t>
            </a:r>
            <a:r>
              <a:rPr lang="zh-TW" altLang="en-US" sz="3200" dirty="0"/>
              <a:t>他動詞</a:t>
            </a:r>
            <a:r>
              <a:rPr lang="en-HK" altLang="zh-TW" sz="3200" dirty="0"/>
              <a:t>) and their subjects are abbreviated </a:t>
            </a:r>
            <a:r>
              <a:rPr lang="en-HK" altLang="zh-TW" sz="3200" b="1" dirty="0"/>
              <a:t>A</a:t>
            </a:r>
          </a:p>
        </p:txBody>
      </p:sp>
      <p:pic>
        <p:nvPicPr>
          <p:cNvPr id="3" name="Picture 2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06C0E4CC-72F4-BDA3-0649-E1664117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94" y="2799199"/>
            <a:ext cx="3921011" cy="94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7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3E182-BFC5-2F58-4530-D5A6A0C7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815009"/>
            <a:ext cx="6766560" cy="1125934"/>
          </a:xfrm>
        </p:spPr>
        <p:txBody>
          <a:bodyPr/>
          <a:lstStyle/>
          <a:p>
            <a:r>
              <a:rPr lang="en-HK" dirty="0"/>
              <a:t>Quick test!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2C634-A784-32D9-26FE-82FBFA8A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0B36D8-806E-2BC9-C70A-26094E590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6890" y="2317642"/>
            <a:ext cx="6766560" cy="365173"/>
          </a:xfrm>
        </p:spPr>
        <p:txBody>
          <a:bodyPr>
            <a:normAutofit fontScale="92500" lnSpcReduction="10000"/>
          </a:bodyPr>
          <a:lstStyle/>
          <a:p>
            <a:r>
              <a:rPr lang="en-HK" sz="2000" dirty="0"/>
              <a:t>Identify </a:t>
            </a:r>
            <a:r>
              <a:rPr lang="en-HK" sz="2000" b="1" dirty="0"/>
              <a:t>all</a:t>
            </a:r>
            <a:r>
              <a:rPr lang="en-HK" sz="2000" dirty="0"/>
              <a:t> the arguments and subjects.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437597-5487-AD47-69CC-57720830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487" y="2783468"/>
            <a:ext cx="5640260" cy="9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35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3E182-BFC5-2F58-4530-D5A6A0C7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252042"/>
            <a:ext cx="6766560" cy="1125934"/>
          </a:xfrm>
        </p:spPr>
        <p:txBody>
          <a:bodyPr/>
          <a:lstStyle/>
          <a:p>
            <a:r>
              <a:rPr lang="en-HK" dirty="0"/>
              <a:t>Quick test!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2C634-A784-32D9-26FE-82FBFA8A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0B36D8-806E-2BC9-C70A-26094E590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315" y="2985387"/>
            <a:ext cx="6766560" cy="301634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HK" sz="2000" dirty="0"/>
              <a:t>Verbs: </a:t>
            </a:r>
            <a:r>
              <a:rPr lang="zh-TW" altLang="en-US" sz="2000" dirty="0"/>
              <a:t>幫</a:t>
            </a:r>
            <a:r>
              <a:rPr lang="en-HK" altLang="zh-TW" sz="2000" dirty="0"/>
              <a:t>, </a:t>
            </a:r>
            <a:r>
              <a:rPr lang="zh-TW" altLang="en-US" sz="2000" dirty="0"/>
              <a:t>拿到</a:t>
            </a:r>
            <a:endParaRPr lang="en-HK" altLang="zh-TW" sz="2000" dirty="0"/>
          </a:p>
          <a:p>
            <a:pPr marL="457200" indent="-457200">
              <a:buAutoNum type="arabicPeriod"/>
            </a:pPr>
            <a:r>
              <a:rPr lang="en-HK" altLang="zh-TW" sz="2000" dirty="0"/>
              <a:t>For </a:t>
            </a:r>
            <a:r>
              <a:rPr lang="zh-TW" altLang="en-US" sz="2000" dirty="0"/>
              <a:t>幫</a:t>
            </a:r>
            <a:r>
              <a:rPr lang="en-HK" altLang="zh-TW" sz="2000" dirty="0"/>
              <a:t>:</a:t>
            </a:r>
          </a:p>
          <a:p>
            <a:pPr marL="1143000" lvl="1" indent="-457200">
              <a:buAutoNum type="arabicPeriod"/>
            </a:pPr>
            <a:r>
              <a:rPr lang="en-HK" altLang="zh-TW" sz="2000" dirty="0"/>
              <a:t>Arguments are </a:t>
            </a:r>
            <a:r>
              <a:rPr lang="zh-TW" altLang="en-US" sz="2000" dirty="0"/>
              <a:t>我 </a:t>
            </a:r>
            <a:r>
              <a:rPr lang="en-HK" altLang="zh-TW" sz="2000" dirty="0"/>
              <a:t>and </a:t>
            </a:r>
            <a:r>
              <a:rPr lang="zh-TW" altLang="en-US" sz="2000" dirty="0"/>
              <a:t>你</a:t>
            </a:r>
            <a:endParaRPr lang="en-HK" altLang="zh-TW" sz="2000" dirty="0"/>
          </a:p>
          <a:p>
            <a:pPr marL="1143000" lvl="1" indent="-457200">
              <a:buAutoNum type="arabicPeriod"/>
            </a:pPr>
            <a:r>
              <a:rPr lang="zh-TW" altLang="en-US" sz="2000" dirty="0"/>
              <a:t>我 </a:t>
            </a:r>
            <a:r>
              <a:rPr lang="en-HK" altLang="zh-TW" sz="2000" dirty="0"/>
              <a:t>is the subject since it is the argument that is more ‘doer’-like</a:t>
            </a:r>
          </a:p>
          <a:p>
            <a:pPr marL="457200" indent="-457200">
              <a:buAutoNum type="arabicPeriod"/>
            </a:pPr>
            <a:r>
              <a:rPr lang="en-HK" altLang="zh-TW" sz="2000" dirty="0"/>
              <a:t>For </a:t>
            </a:r>
            <a:r>
              <a:rPr lang="zh-TW" altLang="en-US" sz="2000" dirty="0"/>
              <a:t>拿到</a:t>
            </a:r>
            <a:r>
              <a:rPr lang="en-HK" altLang="zh-TW" sz="2000" dirty="0"/>
              <a:t>:</a:t>
            </a:r>
          </a:p>
          <a:p>
            <a:pPr marL="1143000" lvl="1" indent="-457200">
              <a:buAutoNum type="arabicPeriod"/>
            </a:pPr>
            <a:r>
              <a:rPr lang="en-HK" altLang="zh-TW" sz="2000" dirty="0"/>
              <a:t>Arguments are </a:t>
            </a:r>
            <a:r>
              <a:rPr lang="zh-TW" altLang="en-US" sz="2000" dirty="0"/>
              <a:t>我 </a:t>
            </a:r>
            <a:r>
              <a:rPr lang="en-HK" altLang="zh-TW" sz="2000" dirty="0"/>
              <a:t>(implicitly) and </a:t>
            </a:r>
            <a:r>
              <a:rPr lang="zh-TW" altLang="en-US" sz="2000" dirty="0"/>
              <a:t>考古題</a:t>
            </a:r>
            <a:endParaRPr lang="en-HK" altLang="zh-TW" sz="2000" dirty="0"/>
          </a:p>
          <a:p>
            <a:pPr marL="1143000" lvl="1" indent="-457200">
              <a:buAutoNum type="arabicPeriod"/>
            </a:pPr>
            <a:r>
              <a:rPr lang="en-HK" altLang="zh-TW" sz="2000" dirty="0"/>
              <a:t>The implicit </a:t>
            </a:r>
            <a:r>
              <a:rPr lang="zh-TW" altLang="en-US" sz="2000" dirty="0"/>
              <a:t>我 </a:t>
            </a:r>
            <a:r>
              <a:rPr lang="en-HK" altLang="zh-TW" sz="2000" dirty="0"/>
              <a:t>is the subject</a:t>
            </a:r>
          </a:p>
          <a:p>
            <a:endParaRPr lang="en-HK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437597-5487-AD47-69CC-57720830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465" y="1633091"/>
            <a:ext cx="5640260" cy="9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48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6BDCF87E-013C-40C8-9CFF-055A22AAF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21"/>
          <a:stretch/>
        </p:blipFill>
        <p:spPr>
          <a:xfrm>
            <a:off x="209549" y="3000625"/>
            <a:ext cx="11830051" cy="9500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63ECC90-6D7C-48DA-912C-6DEC6DED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500332"/>
            <a:ext cx="3371721" cy="1562277"/>
          </a:xfrm>
        </p:spPr>
        <p:txBody>
          <a:bodyPr anchor="ctr">
            <a:normAutofit fontScale="90000"/>
          </a:bodyPr>
          <a:lstStyle/>
          <a:p>
            <a:r>
              <a:rPr lang="en-US" altLang="zh-HK" sz="4100" dirty="0">
                <a:solidFill>
                  <a:schemeClr val="tx1"/>
                </a:solidFill>
              </a:rPr>
              <a:t>Subjects in Spanish</a:t>
            </a:r>
            <a:endParaRPr lang="zh-HK" altLang="en-US" sz="41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33C5EDC-04C3-41C1-9FCA-88BBBD7D898A}"/>
              </a:ext>
            </a:extLst>
          </p:cNvPr>
          <p:cNvSpPr txBox="1"/>
          <p:nvPr/>
        </p:nvSpPr>
        <p:spPr>
          <a:xfrm>
            <a:off x="1773555" y="3740691"/>
            <a:ext cx="9256395" cy="461665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HK" sz="2400" b="1" dirty="0">
                <a:solidFill>
                  <a:schemeClr val="bg1"/>
                </a:solidFill>
                <a:highlight>
                  <a:srgbClr val="C0C0C0"/>
                </a:highlight>
              </a:rPr>
              <a:t>Look (I) am not even looking just in the legal aspect.</a:t>
            </a:r>
            <a:endParaRPr lang="zh-HK" altLang="en-US" sz="2400" b="1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EC37447-4F2F-4D41-A7E6-59523AA37D9B}"/>
              </a:ext>
            </a:extLst>
          </p:cNvPr>
          <p:cNvSpPr txBox="1"/>
          <p:nvPr/>
        </p:nvSpPr>
        <p:spPr>
          <a:xfrm>
            <a:off x="1773555" y="5369712"/>
            <a:ext cx="5915025" cy="461665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altLang="zh-HK" sz="2400" b="1" dirty="0">
                <a:solidFill>
                  <a:schemeClr val="bg1"/>
                </a:solidFill>
                <a:highlight>
                  <a:srgbClr val="C0C0C0"/>
                </a:highlight>
              </a:rPr>
              <a:t>I</a:t>
            </a:r>
            <a:r>
              <a:rPr lang="en-US" altLang="zh-TW" sz="2400" b="1" dirty="0">
                <a:solidFill>
                  <a:schemeClr val="bg1"/>
                </a:solidFill>
                <a:highlight>
                  <a:srgbClr val="C0C0C0"/>
                </a:highlight>
              </a:rPr>
              <a:t>)</a:t>
            </a:r>
            <a:r>
              <a:rPr lang="en-US" altLang="zh-HK" sz="2400" b="1" dirty="0">
                <a:solidFill>
                  <a:schemeClr val="bg1"/>
                </a:solidFill>
                <a:highlight>
                  <a:srgbClr val="C0C0C0"/>
                </a:highlight>
              </a:rPr>
              <a:t> am looking in whatever.</a:t>
            </a:r>
            <a:endParaRPr lang="zh-HK" altLang="en-US" sz="2400" b="1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2CD4FC76-ACC7-443D-8C1E-974DDE02D1F2}"/>
                  </a:ext>
                </a:extLst>
              </p14:cNvPr>
              <p14:cNvContentPartPr/>
              <p14:nvPr/>
            </p14:nvContentPartPr>
            <p14:xfrm>
              <a:off x="6836445" y="3477270"/>
              <a:ext cx="185760" cy="277200"/>
            </p14:xfrm>
          </p:contentPart>
        </mc:Choice>
        <mc:Fallback xmlns=""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2CD4FC76-ACC7-443D-8C1E-974DDE02D1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2445" y="3369270"/>
                <a:ext cx="293400" cy="4928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DD4122A4-87AB-0C65-7C5C-CE8C676AD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86"/>
          <a:stretch/>
        </p:blipFill>
        <p:spPr>
          <a:xfrm>
            <a:off x="209549" y="4425166"/>
            <a:ext cx="11830051" cy="9717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筆跡 16">
                <a:extLst>
                  <a:ext uri="{FF2B5EF4-FFF2-40B4-BE49-F238E27FC236}">
                    <a16:creationId xmlns:a16="http://schemas.microsoft.com/office/drawing/2014/main" id="{2A288E2A-C5AB-4E1C-86FF-0A023934982C}"/>
                  </a:ext>
                </a:extLst>
              </p14:cNvPr>
              <p14:cNvContentPartPr/>
              <p14:nvPr/>
            </p14:nvContentPartPr>
            <p14:xfrm>
              <a:off x="3171750" y="4835260"/>
              <a:ext cx="106200" cy="277920"/>
            </p14:xfrm>
          </p:contentPart>
        </mc:Choice>
        <mc:Fallback xmlns="">
          <p:pic>
            <p:nvPicPr>
              <p:cNvPr id="17" name="筆跡 16">
                <a:extLst>
                  <a:ext uri="{FF2B5EF4-FFF2-40B4-BE49-F238E27FC236}">
                    <a16:creationId xmlns:a16="http://schemas.microsoft.com/office/drawing/2014/main" id="{2A288E2A-C5AB-4E1C-86FF-0A02393498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17750" y="4727120"/>
                <a:ext cx="213840" cy="4938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B2602F7-2F36-6380-A1D8-8CF5D1534629}"/>
              </a:ext>
            </a:extLst>
          </p:cNvPr>
          <p:cNvSpPr txBox="1"/>
          <p:nvPr/>
        </p:nvSpPr>
        <p:spPr>
          <a:xfrm>
            <a:off x="4356627" y="544595"/>
            <a:ext cx="609456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TW" sz="2800" dirty="0">
                <a:solidFill>
                  <a:schemeClr val="tx1"/>
                </a:solidFill>
              </a:rPr>
              <a:t>In Spanish, and many other languages, the form of the verb tells you about the subject, but not other things (like the object)</a:t>
            </a:r>
            <a:endParaRPr lang="en-HK" sz="2800" i="1" dirty="0"/>
          </a:p>
        </p:txBody>
      </p:sp>
    </p:spTree>
    <p:extLst>
      <p:ext uri="{BB962C8B-B14F-4D97-AF65-F5344CB8AC3E}">
        <p14:creationId xmlns:p14="http://schemas.microsoft.com/office/powerpoint/2010/main" val="1186429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687" y="1699591"/>
            <a:ext cx="6400800" cy="2844977"/>
          </a:xfrm>
        </p:spPr>
        <p:txBody>
          <a:bodyPr/>
          <a:lstStyle/>
          <a:p>
            <a:r>
              <a:rPr lang="en-US" dirty="0"/>
              <a:t>Why Chinese?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3B213B-1D50-E518-1E7E-9DC6336C9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550493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EB8BD-4910-2D57-4002-278C2F4C3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028269"/>
          </a:xfrm>
        </p:spPr>
        <p:txBody>
          <a:bodyPr/>
          <a:lstStyle/>
          <a:p>
            <a:r>
              <a:rPr lang="en-HK" dirty="0"/>
              <a:t>Subjects in our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F92B2-9EAC-6FB9-F642-B406765B7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68E5CC-79C6-7C9B-2712-045785B73C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737" y="2024965"/>
            <a:ext cx="10680192" cy="3678821"/>
          </a:xfrm>
        </p:spPr>
        <p:txBody>
          <a:bodyPr>
            <a:normAutofit fontScale="92500" lnSpcReduction="10000"/>
          </a:bodyPr>
          <a:lstStyle/>
          <a:p>
            <a:r>
              <a:rPr lang="en-HK" sz="2800" dirty="0"/>
              <a:t>The focus of our research is </a:t>
            </a:r>
            <a:r>
              <a:rPr lang="en-HK" sz="2800" b="1" dirty="0"/>
              <a:t>subjects</a:t>
            </a:r>
            <a:r>
              <a:rPr lang="en-HK" sz="2800" dirty="0"/>
              <a:t> (though we will still consider non-subjects when considering the context)</a:t>
            </a:r>
          </a:p>
          <a:p>
            <a:r>
              <a:rPr lang="en-HK" sz="2800" dirty="0"/>
              <a:t>This is because languages differ as to:</a:t>
            </a:r>
          </a:p>
          <a:p>
            <a:pPr lvl="1"/>
            <a:r>
              <a:rPr lang="en-HK" sz="2400" dirty="0"/>
              <a:t>Whether referential expressions separate from the verb are necessary</a:t>
            </a:r>
          </a:p>
          <a:p>
            <a:pPr lvl="2"/>
            <a:r>
              <a:rPr lang="en-HK" sz="2200" dirty="0"/>
              <a:t>English: In many cases, they </a:t>
            </a:r>
            <a:r>
              <a:rPr lang="en-HK" sz="2200" i="1" dirty="0"/>
              <a:t>are</a:t>
            </a:r>
            <a:r>
              <a:rPr lang="en-HK" sz="2200" dirty="0"/>
              <a:t> necessary</a:t>
            </a:r>
          </a:p>
          <a:p>
            <a:pPr lvl="2"/>
            <a:r>
              <a:rPr lang="en-HK" sz="2200" dirty="0"/>
              <a:t>Spanish and Chinese: They are usually not necessary</a:t>
            </a:r>
          </a:p>
          <a:p>
            <a:pPr lvl="1"/>
            <a:r>
              <a:rPr lang="en-HK" sz="2400" dirty="0"/>
              <a:t>Whether subjects are expressed by verbal inflection</a:t>
            </a:r>
          </a:p>
          <a:p>
            <a:pPr lvl="2"/>
            <a:r>
              <a:rPr lang="en-HK" sz="2200" dirty="0"/>
              <a:t>English: Mostly no, except very marginally (</a:t>
            </a:r>
            <a:r>
              <a:rPr lang="en-HK" sz="2200" i="1" dirty="0"/>
              <a:t>am / is / are</a:t>
            </a:r>
            <a:r>
              <a:rPr lang="en-HK" sz="2200" dirty="0"/>
              <a:t> etc.)</a:t>
            </a:r>
          </a:p>
          <a:p>
            <a:pPr lvl="2"/>
            <a:r>
              <a:rPr lang="en-HK" sz="2200" dirty="0"/>
              <a:t>Chinese: Not at all</a:t>
            </a:r>
          </a:p>
          <a:p>
            <a:pPr lvl="2"/>
            <a:r>
              <a:rPr lang="en-HK" sz="2200" dirty="0"/>
              <a:t>Spanish: Mostly yes</a:t>
            </a:r>
          </a:p>
          <a:p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1473395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687" y="1699591"/>
            <a:ext cx="6400800" cy="2844977"/>
          </a:xfrm>
        </p:spPr>
        <p:txBody>
          <a:bodyPr/>
          <a:lstStyle/>
          <a:p>
            <a:r>
              <a:rPr lang="en-US" dirty="0"/>
              <a:t>So what will we do?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3B213B-1D50-E518-1E7E-9DC6336C9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007041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2126438"/>
          </a:xfrm>
        </p:spPr>
        <p:txBody>
          <a:bodyPr/>
          <a:lstStyle/>
          <a:p>
            <a:r>
              <a:rPr lang="en-US" dirty="0"/>
              <a:t>TIMELINE of major goals (optimistic)</a:t>
            </a:r>
          </a:p>
        </p:txBody>
      </p:sp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42027341-30B3-44DB-373E-60B96EBF2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3017520"/>
            <a:ext cx="1993392" cy="557784"/>
          </a:xfrm>
        </p:spPr>
        <p:txBody>
          <a:bodyPr/>
          <a:lstStyle/>
          <a:p>
            <a:pPr lvl="0"/>
            <a:r>
              <a:rPr lang="en-US" dirty="0"/>
              <a:t>Fall, week 5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49B99446-8DB8-EAE8-ADEB-8E02F160B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1" y="3017520"/>
            <a:ext cx="1993392" cy="557784"/>
          </a:xfrm>
        </p:spPr>
        <p:txBody>
          <a:bodyPr/>
          <a:lstStyle/>
          <a:p>
            <a:pPr lvl="0"/>
            <a:r>
              <a:rPr lang="en-US" dirty="0"/>
              <a:t>Fall, week 10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F1381C5-2C37-6542-2CC4-2EBF6B0C4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3017520"/>
            <a:ext cx="1993392" cy="557784"/>
          </a:xfrm>
        </p:spPr>
        <p:txBody>
          <a:bodyPr/>
          <a:lstStyle/>
          <a:p>
            <a:pPr lvl="0"/>
            <a:r>
              <a:rPr lang="en-US" dirty="0"/>
              <a:t>Winter, week 5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9348E88D-CFB1-4BF1-41EC-723BBD602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3017520"/>
            <a:ext cx="1993392" cy="557784"/>
          </a:xfrm>
        </p:spPr>
        <p:txBody>
          <a:bodyPr/>
          <a:lstStyle/>
          <a:p>
            <a:pPr lvl="0"/>
            <a:r>
              <a:rPr lang="en-US" dirty="0"/>
              <a:t>Winter, Week 10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1B218F5-E615-C534-C7FC-E55781596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3017520"/>
            <a:ext cx="1993392" cy="557784"/>
          </a:xfrm>
        </p:spPr>
        <p:txBody>
          <a:bodyPr/>
          <a:lstStyle/>
          <a:p>
            <a:pPr lvl="0"/>
            <a:r>
              <a:rPr lang="en-US" dirty="0"/>
              <a:t>Spring, week 2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BF8E55-B2B9-104D-F277-0890253473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138074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Complete annotation of </a:t>
            </a:r>
            <a:r>
              <a:rPr lang="en-US" b="1" dirty="0"/>
              <a:t>verbs</a:t>
            </a:r>
            <a:r>
              <a:rPr lang="en-US" dirty="0"/>
              <a:t>, </a:t>
            </a:r>
            <a:r>
              <a:rPr lang="en-US" b="1" dirty="0"/>
              <a:t>referential expressions</a:t>
            </a:r>
            <a:r>
              <a:rPr lang="en-US" dirty="0"/>
              <a:t>, and </a:t>
            </a:r>
            <a:r>
              <a:rPr lang="en-US" b="1" dirty="0"/>
              <a:t>subjects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E9DA14-62AB-A857-6387-1F5D330B3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</p:spPr>
        <p:txBody>
          <a:bodyPr/>
          <a:lstStyle/>
          <a:p>
            <a:pPr lvl="0"/>
            <a:r>
              <a:rPr lang="en-US" dirty="0"/>
              <a:t>Complete annotation of predicate properties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10CB940-D45B-59F1-06E5-9CC94100E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Complete ½ of the annotation of referential expression properties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A38E3-68A2-4FF9-022B-BA0DF832B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</p:spPr>
        <p:txBody>
          <a:bodyPr/>
          <a:lstStyle/>
          <a:p>
            <a:pPr lvl="0"/>
            <a:r>
              <a:rPr lang="en-US" dirty="0"/>
              <a:t>Complete all annotations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2BD1AE-7290-BA6E-18FB-8181C0D13E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12579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Convert </a:t>
            </a:r>
            <a:r>
              <a:rPr lang="en-US" dirty="0" err="1"/>
              <a:t>Rezonator</a:t>
            </a:r>
            <a:r>
              <a:rPr lang="en-US" dirty="0"/>
              <a:t> annotations into data tables in R using </a:t>
            </a:r>
            <a:r>
              <a:rPr lang="en-US" dirty="0" err="1"/>
              <a:t>rezonateR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887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89452"/>
            <a:ext cx="5693664" cy="258059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/>
          <a:lstStyle/>
          <a:p>
            <a:r>
              <a:rPr lang="en-US" dirty="0"/>
              <a:t>What are </a:t>
            </a:r>
            <a:r>
              <a:rPr lang="en-US" b="1" dirty="0"/>
              <a:t>referential expressions</a:t>
            </a:r>
            <a:r>
              <a:rPr lang="en-US" dirty="0"/>
              <a:t>?</a:t>
            </a:r>
          </a:p>
          <a:p>
            <a:r>
              <a:rPr lang="en-US" dirty="0"/>
              <a:t>What are </a:t>
            </a:r>
            <a:r>
              <a:rPr lang="en-US" b="1" dirty="0"/>
              <a:t>subjects</a:t>
            </a:r>
            <a:r>
              <a:rPr lang="en-US" dirty="0"/>
              <a:t>?</a:t>
            </a:r>
          </a:p>
          <a:p>
            <a:r>
              <a:rPr lang="en-US" dirty="0"/>
              <a:t>Why </a:t>
            </a:r>
            <a:r>
              <a:rPr lang="en-US" b="1" dirty="0"/>
              <a:t>Chinese</a:t>
            </a:r>
            <a:r>
              <a:rPr lang="en-US" dirty="0"/>
              <a:t>?</a:t>
            </a:r>
          </a:p>
          <a:p>
            <a:r>
              <a:rPr lang="en-US" dirty="0"/>
              <a:t>What are </a:t>
            </a:r>
            <a:r>
              <a:rPr lang="en-US" b="1" dirty="0"/>
              <a:t>coreference chains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79B96-5AE6-2C60-8AD8-4335E08C4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815009"/>
            <a:ext cx="6766560" cy="1143187"/>
          </a:xfrm>
        </p:spPr>
        <p:txBody>
          <a:bodyPr/>
          <a:lstStyle/>
          <a:p>
            <a:r>
              <a:rPr lang="en-HK" dirty="0"/>
              <a:t>Weekly goals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63AB02-CF75-8DFF-296B-C0C4CF9D6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EC49C-B778-BC69-6277-F0A88E278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A3ECF4-A800-84E2-6F7B-8F4462E3A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28" y="2355011"/>
            <a:ext cx="7585034" cy="43390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000" dirty="0"/>
              <a:t>Every time we start on a task, we start with a </a:t>
            </a:r>
            <a:r>
              <a:rPr lang="en-HK" sz="2000" b="1" dirty="0"/>
              <a:t>pilot</a:t>
            </a:r>
            <a:r>
              <a:rPr lang="en-HK" sz="2000" dirty="0"/>
              <a:t> set of annotations, say ~50 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000" dirty="0"/>
              <a:t>On the second week, we discuss any difficulties you faced when working with those lines</a:t>
            </a:r>
          </a:p>
          <a:p>
            <a:pPr marL="1028700" lvl="1" indent="-342900"/>
            <a:r>
              <a:rPr lang="en-HK" sz="2000" dirty="0"/>
              <a:t>In doing so, we refine our instructions for annotations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000" dirty="0"/>
              <a:t>In the next four weeks, we extend the project to ~250 lines total</a:t>
            </a:r>
          </a:p>
          <a:p>
            <a:pPr marL="1028700" lvl="1" indent="-342900"/>
            <a:r>
              <a:rPr lang="en-HK" sz="2000" dirty="0"/>
              <a:t>We will continue the process on the second week until we’ve finished everything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000" dirty="0"/>
              <a:t>At present, we are not doing inter-annotator agreement for this project (we might later, we’ll see), but informal peer checking is still highly recommended whenever you face uncertainty</a:t>
            </a:r>
          </a:p>
        </p:txBody>
      </p:sp>
    </p:spTree>
    <p:extLst>
      <p:ext uri="{BB962C8B-B14F-4D97-AF65-F5344CB8AC3E}">
        <p14:creationId xmlns:p14="http://schemas.microsoft.com/office/powerpoint/2010/main" val="3782688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699591"/>
            <a:ext cx="6400800" cy="2844977"/>
          </a:xfrm>
        </p:spPr>
        <p:txBody>
          <a:bodyPr/>
          <a:lstStyle/>
          <a:p>
            <a:r>
              <a:rPr lang="en-US" dirty="0"/>
              <a:t>What are subjects (</a:t>
            </a:r>
            <a:r>
              <a:rPr lang="zh-TW" altLang="en-US" dirty="0"/>
              <a:t>主語</a:t>
            </a:r>
            <a:r>
              <a:rPr lang="en-HK" altLang="zh-TW" dirty="0"/>
              <a:t>)</a:t>
            </a:r>
            <a:r>
              <a:rPr lang="en-US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D7386-0EED-6FBB-98F0-FB2E02196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3276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9362-F78B-61EA-6ADC-3275A9F8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Step 1</a:t>
            </a:r>
            <a:r>
              <a:rPr lang="zh-TW" altLang="en-US" dirty="0"/>
              <a:t> </a:t>
            </a:r>
            <a:r>
              <a:rPr lang="en-HK" altLang="zh-TW" dirty="0"/>
              <a:t>(this</a:t>
            </a:r>
            <a:r>
              <a:rPr lang="zh-TW" altLang="en-US" dirty="0"/>
              <a:t> </a:t>
            </a:r>
            <a:r>
              <a:rPr lang="en-HK" altLang="zh-TW" dirty="0"/>
              <a:t>week):</a:t>
            </a:r>
            <a:r>
              <a:rPr lang="zh-TW" altLang="en-US" dirty="0"/>
              <a:t> </a:t>
            </a:r>
            <a:r>
              <a:rPr lang="en-HK" altLang="zh-TW" dirty="0"/>
              <a:t>Identify</a:t>
            </a:r>
            <a:r>
              <a:rPr lang="zh-TW" altLang="en-US" dirty="0"/>
              <a:t> </a:t>
            </a:r>
            <a:r>
              <a:rPr lang="en-HK" altLang="zh-TW" dirty="0"/>
              <a:t>all</a:t>
            </a:r>
            <a:r>
              <a:rPr lang="zh-TW" altLang="en-US" dirty="0"/>
              <a:t> </a:t>
            </a:r>
            <a:r>
              <a:rPr lang="en-HK" altLang="zh-TW" dirty="0"/>
              <a:t>predicates</a:t>
            </a:r>
            <a:endParaRPr lang="en-H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F6ADFF-9908-317D-E8B7-B2234FC0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00ABE-FFDD-0D03-E799-4A6ABF67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65ECC7-1BEB-9007-04B4-29C27A5372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HK" sz="3200" dirty="0"/>
              <a:t>In general, ‘predicates’ means verbs</a:t>
            </a:r>
          </a:p>
          <a:p>
            <a:pPr lvl="1"/>
            <a:r>
              <a:rPr lang="en-HK" sz="3000" dirty="0"/>
              <a:t>This is similar to the notion of </a:t>
            </a:r>
            <a:r>
              <a:rPr lang="zh-TW" altLang="en-US" sz="3000" dirty="0"/>
              <a:t>謂詞 </a:t>
            </a:r>
            <a:r>
              <a:rPr lang="en-HK" altLang="zh-TW" sz="3000" dirty="0"/>
              <a:t>in Chinese (note: </a:t>
            </a:r>
            <a:r>
              <a:rPr lang="en-HK" altLang="zh-TW" sz="3000" b="1" dirty="0"/>
              <a:t>not</a:t>
            </a:r>
            <a:r>
              <a:rPr lang="en-HK" altLang="zh-TW" sz="3000" dirty="0"/>
              <a:t> the same as </a:t>
            </a:r>
            <a:r>
              <a:rPr lang="zh-TW" altLang="en-US" sz="3000" dirty="0"/>
              <a:t>謂語</a:t>
            </a:r>
            <a:r>
              <a:rPr lang="en-HK" altLang="zh-TW" sz="3000" dirty="0"/>
              <a:t>)</a:t>
            </a:r>
          </a:p>
          <a:p>
            <a:pPr lvl="1"/>
            <a:r>
              <a:rPr lang="en-HK" sz="3000" dirty="0"/>
              <a:t>Some verbs may not look like them but you still need to count them: e.g. </a:t>
            </a:r>
            <a:r>
              <a:rPr lang="zh-TW" altLang="en-US" sz="3000" dirty="0"/>
              <a:t>我要睡</a:t>
            </a:r>
            <a:r>
              <a:rPr lang="en-HK" altLang="zh-TW" sz="3000" dirty="0"/>
              <a:t>, </a:t>
            </a:r>
            <a:r>
              <a:rPr lang="zh-TW" altLang="en-US" sz="3000" dirty="0"/>
              <a:t>要 </a:t>
            </a:r>
            <a:r>
              <a:rPr lang="en-HK" altLang="zh-TW" sz="3000" dirty="0"/>
              <a:t>and </a:t>
            </a:r>
            <a:r>
              <a:rPr lang="zh-TW" altLang="en-US" sz="3000" dirty="0"/>
              <a:t>睡 </a:t>
            </a:r>
            <a:r>
              <a:rPr lang="en-HK" altLang="zh-TW" sz="3000" dirty="0"/>
              <a:t>are </a:t>
            </a:r>
            <a:r>
              <a:rPr lang="en-HK" altLang="zh-TW" sz="3000" b="1" dirty="0"/>
              <a:t>both</a:t>
            </a:r>
            <a:r>
              <a:rPr lang="en-HK" altLang="zh-TW" sz="3000" dirty="0"/>
              <a:t> verbs!</a:t>
            </a:r>
            <a:endParaRPr lang="en-HK" sz="3000" dirty="0"/>
          </a:p>
          <a:p>
            <a:r>
              <a:rPr lang="en-HK" sz="3200" dirty="0"/>
              <a:t>Remember that in Chinese ‘adjectives’ are also considered verbs</a:t>
            </a:r>
          </a:p>
          <a:p>
            <a:r>
              <a:rPr lang="en-HK" sz="3200" dirty="0"/>
              <a:t>Special exception of things to be included in the predicate, other than the verb itself:</a:t>
            </a:r>
          </a:p>
          <a:p>
            <a:pPr lvl="1"/>
            <a:r>
              <a:rPr lang="en-HK" sz="3000" dirty="0"/>
              <a:t>With the verb </a:t>
            </a:r>
            <a:r>
              <a:rPr lang="zh-TW" altLang="en-US" sz="3000" dirty="0"/>
              <a:t>是</a:t>
            </a:r>
            <a:r>
              <a:rPr lang="en-HK" altLang="zh-TW" sz="3000" dirty="0"/>
              <a:t>, the phrase after </a:t>
            </a:r>
            <a:r>
              <a:rPr lang="zh-TW" altLang="en-US" sz="3000" dirty="0"/>
              <a:t>是 </a:t>
            </a:r>
            <a:r>
              <a:rPr lang="en-HK" altLang="zh-TW" sz="3000" dirty="0"/>
              <a:t>is also included in the predicate, e.g. </a:t>
            </a:r>
            <a:r>
              <a:rPr lang="zh-TW" altLang="en-US" sz="3000" dirty="0"/>
              <a:t>他是老師 </a:t>
            </a:r>
            <a:r>
              <a:rPr lang="en-HK" altLang="zh-TW" sz="3000" dirty="0"/>
              <a:t>– </a:t>
            </a:r>
            <a:r>
              <a:rPr lang="zh-TW" altLang="en-US" sz="3000" dirty="0"/>
              <a:t>是老師 </a:t>
            </a:r>
            <a:r>
              <a:rPr lang="en-HK" altLang="zh-TW" sz="3000" dirty="0"/>
              <a:t>is the predicate</a:t>
            </a:r>
          </a:p>
          <a:p>
            <a:pPr lvl="1"/>
            <a:r>
              <a:rPr lang="en-HK" sz="3000" dirty="0"/>
              <a:t>The aspect markers </a:t>
            </a:r>
            <a:r>
              <a:rPr lang="zh-TW" altLang="en-US" sz="3000" dirty="0"/>
              <a:t>了 </a:t>
            </a:r>
            <a:r>
              <a:rPr lang="en-HK" altLang="zh-TW" sz="3000" dirty="0"/>
              <a:t>and </a:t>
            </a:r>
            <a:r>
              <a:rPr lang="zh-TW" altLang="en-US" sz="3000" dirty="0"/>
              <a:t>過 </a:t>
            </a:r>
            <a:r>
              <a:rPr lang="en-HK" altLang="zh-TW" sz="3000" dirty="0"/>
              <a:t>(see document), e.g. </a:t>
            </a:r>
            <a:r>
              <a:rPr lang="zh-TW" altLang="en-US" sz="3000" dirty="0"/>
              <a:t>他吃了飯 </a:t>
            </a:r>
            <a:r>
              <a:rPr lang="en-HK" altLang="zh-TW" sz="3000" dirty="0"/>
              <a:t>– </a:t>
            </a:r>
            <a:r>
              <a:rPr lang="zh-TW" altLang="en-US" sz="3000" dirty="0"/>
              <a:t>吃了</a:t>
            </a:r>
            <a:r>
              <a:rPr lang="en-US" altLang="zh-TW" sz="3000" dirty="0"/>
              <a:t> is the verb</a:t>
            </a:r>
            <a:endParaRPr lang="en-HK" altLang="zh-TW" sz="3000" dirty="0"/>
          </a:p>
          <a:p>
            <a:pPr marL="338328" lvl="1" indent="0">
              <a:buNone/>
            </a:pPr>
            <a:endParaRPr lang="en-HK" sz="3000" dirty="0"/>
          </a:p>
        </p:txBody>
      </p:sp>
    </p:spTree>
    <p:extLst>
      <p:ext uri="{BB962C8B-B14F-4D97-AF65-F5344CB8AC3E}">
        <p14:creationId xmlns:p14="http://schemas.microsoft.com/office/powerpoint/2010/main" val="3908501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9362-F78B-61EA-6ADC-3275A9F8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38" y="731520"/>
            <a:ext cx="10665089" cy="2149703"/>
          </a:xfrm>
        </p:spPr>
        <p:txBody>
          <a:bodyPr/>
          <a:lstStyle/>
          <a:p>
            <a:r>
              <a:rPr lang="en-HK" dirty="0"/>
              <a:t>Step 1</a:t>
            </a:r>
            <a:r>
              <a:rPr lang="zh-TW" altLang="en-US" dirty="0"/>
              <a:t> </a:t>
            </a:r>
            <a:r>
              <a:rPr lang="en-HK" altLang="zh-TW" dirty="0"/>
              <a:t>(this</a:t>
            </a:r>
            <a:r>
              <a:rPr lang="zh-TW" altLang="en-US" dirty="0"/>
              <a:t> </a:t>
            </a:r>
            <a:r>
              <a:rPr lang="en-HK" altLang="zh-TW" dirty="0"/>
              <a:t>week):</a:t>
            </a:r>
            <a:r>
              <a:rPr lang="zh-TW" altLang="en-US" dirty="0"/>
              <a:t> </a:t>
            </a:r>
            <a:r>
              <a:rPr lang="en-HK" altLang="zh-TW" dirty="0"/>
              <a:t>Identify</a:t>
            </a:r>
            <a:r>
              <a:rPr lang="zh-TW" altLang="en-US" dirty="0"/>
              <a:t> </a:t>
            </a:r>
            <a:r>
              <a:rPr lang="en-HK" altLang="zh-TW" dirty="0"/>
              <a:t>all</a:t>
            </a:r>
            <a:r>
              <a:rPr lang="zh-TW" altLang="en-US" dirty="0"/>
              <a:t> </a:t>
            </a:r>
            <a:r>
              <a:rPr lang="en-HK" altLang="zh-TW" dirty="0"/>
              <a:t>predicates – </a:t>
            </a:r>
            <a:r>
              <a:rPr lang="en-HK" altLang="zh-TW" dirty="0" err="1"/>
              <a:t>Rezonator</a:t>
            </a:r>
            <a:r>
              <a:rPr lang="en-HK" altLang="zh-TW" dirty="0"/>
              <a:t> instructions</a:t>
            </a:r>
            <a:endParaRPr lang="en-H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F6ADFF-9908-317D-E8B7-B2234FC0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00ABE-FFDD-0D03-E799-4A6ABF67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Rezonator 1.3.2 - NCCU-TM004-CN-FM.rez 2023-10-05 23-51-17">
            <a:hlinkClick r:id="" action="ppaction://media"/>
            <a:extLst>
              <a:ext uri="{FF2B5EF4-FFF2-40B4-BE49-F238E27FC236}">
                <a16:creationId xmlns:a16="http://schemas.microsoft.com/office/drawing/2014/main" id="{6124F139-C83C-2EC5-9E1B-AC5EA2BF378F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8852"/>
          <a:stretch/>
        </p:blipFill>
        <p:spPr>
          <a:xfrm>
            <a:off x="5674057" y="3195518"/>
            <a:ext cx="7207992" cy="3342441"/>
          </a:xfr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07A9C83-69CC-2014-437D-8172E7807E8F}"/>
              </a:ext>
            </a:extLst>
          </p:cNvPr>
          <p:cNvSpPr txBox="1">
            <a:spLocks/>
          </p:cNvSpPr>
          <p:nvPr/>
        </p:nvSpPr>
        <p:spPr>
          <a:xfrm>
            <a:off x="539497" y="3161144"/>
            <a:ext cx="3986322" cy="3376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HK" sz="3200" dirty="0"/>
              <a:t>Switch to tag mode in the first button of your side bar </a:t>
            </a:r>
          </a:p>
          <a:p>
            <a:pPr marL="514350" indent="-514350">
              <a:buFont typeface="+mj-lt"/>
              <a:buAutoNum type="arabicPeriod"/>
            </a:pPr>
            <a:r>
              <a:rPr lang="en-HK" sz="3200" dirty="0"/>
              <a:t>Drag and drop (not click) on the verb</a:t>
            </a:r>
          </a:p>
          <a:p>
            <a:pPr marL="0" indent="0">
              <a:buNone/>
            </a:pPr>
            <a:r>
              <a:rPr lang="en-HK" sz="3200" dirty="0"/>
              <a:t>(Sorry I didn’t show this in the video, but actually </a:t>
            </a:r>
            <a:r>
              <a:rPr lang="zh-TW" altLang="en-US" sz="3200" dirty="0"/>
              <a:t>去 </a:t>
            </a:r>
            <a:r>
              <a:rPr lang="en-HK" altLang="zh-TW" sz="3200" dirty="0"/>
              <a:t>and </a:t>
            </a:r>
            <a:r>
              <a:rPr lang="zh-TW" altLang="en-US" sz="3200" dirty="0"/>
              <a:t>下去 </a:t>
            </a:r>
            <a:r>
              <a:rPr lang="en-HK" altLang="zh-TW" sz="3200" dirty="0"/>
              <a:t>are also verbs)</a:t>
            </a:r>
            <a:endParaRPr lang="en-HK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F93220-5457-3B11-676D-BD9482E2D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413" y="3195518"/>
            <a:ext cx="7810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1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9362-F78B-61EA-6ADC-3275A9F8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Step 2</a:t>
            </a:r>
            <a:r>
              <a:rPr lang="zh-TW" altLang="en-US" dirty="0"/>
              <a:t> </a:t>
            </a:r>
            <a:r>
              <a:rPr lang="en-HK" altLang="zh-TW" dirty="0"/>
              <a:t>(this</a:t>
            </a:r>
            <a:r>
              <a:rPr lang="zh-TW" altLang="en-US" dirty="0"/>
              <a:t> </a:t>
            </a:r>
            <a:r>
              <a:rPr lang="en-HK" altLang="zh-TW" dirty="0"/>
              <a:t>week):</a:t>
            </a:r>
            <a:r>
              <a:rPr lang="zh-TW" altLang="en-US" dirty="0"/>
              <a:t> </a:t>
            </a:r>
            <a:r>
              <a:rPr lang="en-HK" altLang="zh-TW" dirty="0"/>
              <a:t>Identify</a:t>
            </a:r>
            <a:r>
              <a:rPr lang="zh-TW" altLang="en-US" dirty="0"/>
              <a:t> </a:t>
            </a:r>
            <a:r>
              <a:rPr lang="en-HK" altLang="zh-TW" dirty="0"/>
              <a:t>referential expressions</a:t>
            </a:r>
            <a:endParaRPr lang="en-H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F6ADFF-9908-317D-E8B7-B2234FC0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00ABE-FFDD-0D03-E799-4A6ABF67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65ECC7-1BEB-9007-04B4-29C27A5372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HK" sz="3200" dirty="0"/>
              <a:t>Usually, this is the same as ‘noun phrases’</a:t>
            </a:r>
          </a:p>
          <a:p>
            <a:r>
              <a:rPr lang="en-HK" sz="3200" dirty="0"/>
              <a:t>Generally speaking, they are arguments, but they may also be e.g.:</a:t>
            </a:r>
          </a:p>
          <a:p>
            <a:pPr lvl="1"/>
            <a:r>
              <a:rPr lang="en-HK" sz="3000" dirty="0"/>
              <a:t>Part of a predicate: </a:t>
            </a:r>
            <a:r>
              <a:rPr lang="zh-TW" altLang="en-US" sz="3000" dirty="0"/>
              <a:t>他是</a:t>
            </a:r>
            <a:r>
              <a:rPr lang="zh-TW" altLang="en-US" sz="3000" b="1" u="sng" dirty="0"/>
              <a:t>奧巴馬</a:t>
            </a:r>
            <a:endParaRPr lang="en-HK" altLang="zh-TW" sz="3000" b="1" u="sng" dirty="0"/>
          </a:p>
          <a:p>
            <a:pPr lvl="1"/>
            <a:r>
              <a:rPr lang="en-HK" sz="3000" dirty="0"/>
              <a:t>Free-standing: A: </a:t>
            </a:r>
            <a:r>
              <a:rPr lang="zh-TW" altLang="en-US" sz="3000" dirty="0"/>
              <a:t>天上有飛機　</a:t>
            </a:r>
            <a:r>
              <a:rPr lang="en-HK" altLang="zh-TW" sz="3000" dirty="0"/>
              <a:t>B: </a:t>
            </a:r>
            <a:r>
              <a:rPr lang="zh-TW" altLang="en-US" sz="3000" b="1" u="sng" dirty="0"/>
              <a:t>飛機</a:t>
            </a:r>
            <a:r>
              <a:rPr lang="en-HK" altLang="zh-TW" sz="3000" dirty="0"/>
              <a:t>?</a:t>
            </a:r>
          </a:p>
          <a:p>
            <a:pPr lvl="1"/>
            <a:r>
              <a:rPr lang="en-HK" altLang="zh-TW" sz="3000" dirty="0"/>
              <a:t>Topics, e.g. </a:t>
            </a:r>
            <a:r>
              <a:rPr lang="zh-TW" altLang="en-US" sz="3000" b="1" u="sng" dirty="0"/>
              <a:t>香港</a:t>
            </a:r>
            <a:r>
              <a:rPr lang="zh-TW" altLang="en-US" sz="3000" dirty="0"/>
              <a:t>樓價很貴</a:t>
            </a:r>
            <a:r>
              <a:rPr lang="en-HK" altLang="zh-TW" sz="3000" dirty="0"/>
              <a:t>, </a:t>
            </a:r>
            <a:r>
              <a:rPr lang="zh-TW" altLang="en-US" sz="3000" b="1" u="sng" dirty="0"/>
              <a:t>今天</a:t>
            </a:r>
            <a:r>
              <a:rPr lang="zh-TW" altLang="en-US" sz="3000" dirty="0"/>
              <a:t>沒課要上</a:t>
            </a:r>
            <a:endParaRPr lang="en-HK" altLang="zh-TW" sz="3000" dirty="0"/>
          </a:p>
          <a:p>
            <a:r>
              <a:rPr lang="en-HK" altLang="zh-TW" sz="3200" dirty="0"/>
              <a:t>Also include referential expressions that are unfinished (</a:t>
            </a:r>
            <a:r>
              <a:rPr lang="zh-TW" altLang="en-US" sz="3200" dirty="0"/>
              <a:t>中華人</a:t>
            </a:r>
            <a:r>
              <a:rPr lang="en-HK" altLang="zh-TW" sz="3200" dirty="0"/>
              <a:t>-)</a:t>
            </a:r>
          </a:p>
          <a:p>
            <a:r>
              <a:rPr lang="en-HK" altLang="zh-TW" sz="3200" dirty="0"/>
              <a:t>‘Zero’ arguments should also be marked</a:t>
            </a:r>
          </a:p>
        </p:txBody>
      </p:sp>
    </p:spTree>
    <p:extLst>
      <p:ext uri="{BB962C8B-B14F-4D97-AF65-F5344CB8AC3E}">
        <p14:creationId xmlns:p14="http://schemas.microsoft.com/office/powerpoint/2010/main" val="1302374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B3C9AD-48F5-4E09-96AC-87E87FC13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199"/>
            <a:ext cx="8831988" cy="576000"/>
          </a:xfrm>
        </p:spPr>
        <p:txBody>
          <a:bodyPr vert="horz" wrap="square" lIns="0" tIns="0" rIns="0" bIns="0" rtlCol="0" anchor="t" anchorCtr="0">
            <a:normAutofit fontScale="90000"/>
          </a:bodyPr>
          <a:lstStyle/>
          <a:p>
            <a:r>
              <a:rPr lang="en-US" altLang="zh-HK" spc="-100"/>
              <a:t>Marking up referential expressions in Rezonator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FD7DECB6-B0FF-49B2-B5CD-6B6347273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837" y="3037806"/>
            <a:ext cx="10728325" cy="2682081"/>
          </a:xfrm>
          <a:custGeom>
            <a:avLst/>
            <a:gdLst/>
            <a:ahLst/>
            <a:cxnLst/>
            <a:rect l="l" t="t" r="r" b="b"/>
            <a:pathLst>
              <a:path w="10728325" h="3501162">
                <a:moveTo>
                  <a:pt x="0" y="0"/>
                </a:moveTo>
                <a:lnTo>
                  <a:pt x="10728325" y="0"/>
                </a:lnTo>
                <a:lnTo>
                  <a:pt x="10728325" y="3501162"/>
                </a:lnTo>
                <a:lnTo>
                  <a:pt x="0" y="350116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E74C64E4-0AA1-44FA-9E43-1C49F8F000C5}"/>
              </a:ext>
            </a:extLst>
          </p:cNvPr>
          <p:cNvSpPr txBox="1"/>
          <p:nvPr/>
        </p:nvSpPr>
        <p:spPr>
          <a:xfrm>
            <a:off x="6366057" y="2242510"/>
            <a:ext cx="148045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Track</a:t>
            </a:r>
            <a:endParaRPr lang="zh-TW" altLang="en-US" dirty="0"/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95B43CC5-7254-4F14-8E2B-584B0BBE5CE1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6283325" y="2611842"/>
            <a:ext cx="822961" cy="5547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9FF1BE89-42FB-4115-B41B-6F27573D285D}"/>
              </a:ext>
            </a:extLst>
          </p:cNvPr>
          <p:cNvSpPr txBox="1"/>
          <p:nvPr/>
        </p:nvSpPr>
        <p:spPr>
          <a:xfrm>
            <a:off x="7594782" y="5864754"/>
            <a:ext cx="148045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Track</a:t>
            </a:r>
            <a:endParaRPr lang="zh-TW" altLang="en-US" dirty="0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F5D86919-97CC-4565-B3AA-5D36B3F5D5C9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7419975" y="5362575"/>
            <a:ext cx="915036" cy="5021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393DD46-5069-4D78-80B4-B124EA663526}"/>
              </a:ext>
            </a:extLst>
          </p:cNvPr>
          <p:cNvSpPr/>
          <p:nvPr/>
        </p:nvSpPr>
        <p:spPr>
          <a:xfrm>
            <a:off x="4895850" y="2796508"/>
            <a:ext cx="6564312" cy="2797245"/>
          </a:xfrm>
          <a:prstGeom prst="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60269ECD-F1D9-462C-ACC1-8F2867B5C795}"/>
              </a:ext>
            </a:extLst>
          </p:cNvPr>
          <p:cNvSpPr txBox="1"/>
          <p:nvPr/>
        </p:nvSpPr>
        <p:spPr>
          <a:xfrm>
            <a:off x="3377293" y="1722329"/>
            <a:ext cx="1480457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Trail</a:t>
            </a:r>
            <a:endParaRPr lang="zh-TW" altLang="en-US" dirty="0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290FF080-DFF0-4A69-953E-6A675A479D68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4117522" y="2091661"/>
            <a:ext cx="1159328" cy="655757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3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B3C9AD-48F5-4E09-96AC-87E87FC13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619199"/>
            <a:ext cx="9919425" cy="576000"/>
          </a:xfrm>
        </p:spPr>
        <p:txBody>
          <a:bodyPr vert="horz" wrap="square" lIns="0" tIns="0" rIns="0" bIns="0" rtlCol="0" anchor="t" anchorCtr="0">
            <a:normAutofit fontScale="90000"/>
          </a:bodyPr>
          <a:lstStyle/>
          <a:p>
            <a:r>
              <a:rPr lang="en-US" altLang="zh-HK" spc="-100" dirty="0"/>
              <a:t>Linguistic terminology vs. </a:t>
            </a:r>
            <a:r>
              <a:rPr lang="en-US" altLang="zh-HK" spc="-100" dirty="0" err="1"/>
              <a:t>Rezonator</a:t>
            </a:r>
            <a:r>
              <a:rPr lang="en-US" altLang="zh-HK" spc="-100" dirty="0"/>
              <a:t> terminology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AD8A312E-901E-4D78-A5B9-E9B2D0127903}"/>
              </a:ext>
            </a:extLst>
          </p:cNvPr>
          <p:cNvGraphicFramePr>
            <a:graphicFrameLocks noGrp="1"/>
          </p:cNvGraphicFramePr>
          <p:nvPr/>
        </p:nvGraphicFramePr>
        <p:xfrm>
          <a:off x="2063078" y="2114165"/>
          <a:ext cx="9385972" cy="2461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3096">
                  <a:extLst>
                    <a:ext uri="{9D8B030D-6E8A-4147-A177-3AD203B41FA5}">
                      <a16:colId xmlns:a16="http://schemas.microsoft.com/office/drawing/2014/main" val="242554705"/>
                    </a:ext>
                  </a:extLst>
                </a:gridCol>
                <a:gridCol w="4292876">
                  <a:extLst>
                    <a:ext uri="{9D8B030D-6E8A-4147-A177-3AD203B41FA5}">
                      <a16:colId xmlns:a16="http://schemas.microsoft.com/office/drawing/2014/main" val="101968028"/>
                    </a:ext>
                  </a:extLst>
                </a:gridCol>
              </a:tblGrid>
              <a:tr h="399102"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Linguistic terminology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 err="1"/>
                        <a:t>Rezonator</a:t>
                      </a:r>
                      <a:r>
                        <a:rPr lang="en-US" altLang="zh-HK" sz="2400" dirty="0"/>
                        <a:t> terminology</a:t>
                      </a:r>
                      <a:endParaRPr lang="zh-HK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303309"/>
                  </a:ext>
                </a:extLst>
              </a:tr>
              <a:tr h="399102"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Intonation unit (in this class)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Unit</a:t>
                      </a:r>
                      <a:endParaRPr lang="zh-HK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348363"/>
                  </a:ext>
                </a:extLst>
              </a:tr>
              <a:tr h="399102"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(Word) token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Token</a:t>
                      </a:r>
                      <a:endParaRPr lang="zh-HK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3558"/>
                  </a:ext>
                </a:extLst>
              </a:tr>
              <a:tr h="399102"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Coreference chain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Trail</a:t>
                      </a:r>
                      <a:endParaRPr lang="zh-HK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003297"/>
                  </a:ext>
                </a:extLst>
              </a:tr>
              <a:tr h="632830"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Mention, referential expression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Track</a:t>
                      </a:r>
                      <a:endParaRPr lang="zh-HK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43449"/>
                  </a:ext>
                </a:extLst>
              </a:tr>
            </a:tbl>
          </a:graphicData>
        </a:graphic>
      </p:graphicFrame>
      <p:pic>
        <p:nvPicPr>
          <p:cNvPr id="5" name="圖形 4" descr="腳印 以實心填滿">
            <a:extLst>
              <a:ext uri="{FF2B5EF4-FFF2-40B4-BE49-F238E27FC236}">
                <a16:creationId xmlns:a16="http://schemas.microsoft.com/office/drawing/2014/main" id="{943CFF2E-2344-4C8D-96BB-0BBD7984F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80880">
            <a:off x="277425" y="4395635"/>
            <a:ext cx="2099450" cy="2099450"/>
          </a:xfrm>
          <a:prstGeom prst="rect">
            <a:avLst/>
          </a:prstGeom>
        </p:spPr>
      </p:pic>
      <p:pic>
        <p:nvPicPr>
          <p:cNvPr id="9" name="圖形 8" descr="恐龍腳印 以實心填滿">
            <a:extLst>
              <a:ext uri="{FF2B5EF4-FFF2-40B4-BE49-F238E27FC236}">
                <a16:creationId xmlns:a16="http://schemas.microsoft.com/office/drawing/2014/main" id="{BC1BACE1-D15F-496A-B07C-3A9609178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773894">
            <a:off x="10115714" y="889678"/>
            <a:ext cx="1244333" cy="12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1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9362-F78B-61EA-6ADC-3275A9F8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38" y="731520"/>
            <a:ext cx="10665089" cy="2149703"/>
          </a:xfrm>
        </p:spPr>
        <p:txBody>
          <a:bodyPr/>
          <a:lstStyle/>
          <a:p>
            <a:r>
              <a:rPr lang="en-HK" dirty="0"/>
              <a:t>Step 2</a:t>
            </a:r>
            <a:r>
              <a:rPr lang="zh-TW" altLang="en-US" dirty="0"/>
              <a:t> </a:t>
            </a:r>
            <a:r>
              <a:rPr lang="en-HK" altLang="zh-TW" dirty="0"/>
              <a:t>(this</a:t>
            </a:r>
            <a:r>
              <a:rPr lang="zh-TW" altLang="en-US" dirty="0"/>
              <a:t> </a:t>
            </a:r>
            <a:r>
              <a:rPr lang="en-HK" altLang="zh-TW" dirty="0"/>
              <a:t>week):</a:t>
            </a:r>
            <a:r>
              <a:rPr lang="zh-TW" altLang="en-US" dirty="0"/>
              <a:t> </a:t>
            </a:r>
            <a:r>
              <a:rPr lang="en-HK" altLang="zh-TW" dirty="0"/>
              <a:t>Identify</a:t>
            </a:r>
            <a:r>
              <a:rPr lang="zh-TW" altLang="en-US" dirty="0"/>
              <a:t> </a:t>
            </a:r>
            <a:r>
              <a:rPr lang="en-HK" altLang="zh-TW" dirty="0"/>
              <a:t>referential expressions – </a:t>
            </a:r>
            <a:r>
              <a:rPr lang="en-HK" altLang="zh-TW" dirty="0" err="1"/>
              <a:t>Rezonator</a:t>
            </a:r>
            <a:r>
              <a:rPr lang="en-HK" altLang="zh-TW" dirty="0"/>
              <a:t> instructions</a:t>
            </a:r>
            <a:endParaRPr lang="en-H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F6ADFF-9908-317D-E8B7-B2234FC0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00ABE-FFDD-0D03-E799-4A6ABF67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07A9C83-69CC-2014-437D-8172E7807E8F}"/>
              </a:ext>
            </a:extLst>
          </p:cNvPr>
          <p:cNvSpPr txBox="1">
            <a:spLocks/>
          </p:cNvSpPr>
          <p:nvPr/>
        </p:nvSpPr>
        <p:spPr>
          <a:xfrm>
            <a:off x="539496" y="3161144"/>
            <a:ext cx="4601847" cy="3376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HK" sz="2000" dirty="0"/>
              <a:t>Switch to track mode in the first button of your side bar </a:t>
            </a:r>
          </a:p>
          <a:p>
            <a:pPr marL="514350" indent="-514350">
              <a:buFont typeface="+mj-lt"/>
              <a:buAutoNum type="arabicPeriod"/>
            </a:pPr>
            <a:r>
              <a:rPr lang="en-HK" sz="2000" dirty="0"/>
              <a:t>To add a single-token (word) referential expression, just click on it</a:t>
            </a:r>
          </a:p>
          <a:p>
            <a:pPr marL="514350" indent="-514350">
              <a:buFont typeface="+mj-lt"/>
              <a:buAutoNum type="arabicPeriod"/>
            </a:pPr>
            <a:r>
              <a:rPr lang="en-HK" sz="2000" dirty="0"/>
              <a:t>To add a multi-token expression, drag and drop like you did for verbs</a:t>
            </a:r>
          </a:p>
          <a:p>
            <a:pPr marL="514350" indent="-514350">
              <a:buFont typeface="+mj-lt"/>
              <a:buAutoNum type="arabicPeriod"/>
            </a:pPr>
            <a:r>
              <a:rPr lang="en-HK" sz="2000" dirty="0"/>
              <a:t>To switch to a new trail, click on whitespace or hit ESC on your keyboard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9F2307-2149-B3C5-A610-D765D803E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651" y="3330710"/>
            <a:ext cx="680679" cy="646068"/>
          </a:xfrm>
          <a:prstGeom prst="rect">
            <a:avLst/>
          </a:prstGeom>
        </p:spPr>
      </p:pic>
      <p:pic>
        <p:nvPicPr>
          <p:cNvPr id="17" name="Rezonator 1.3.2 - NCCU-TM004-CN-FM.rez_ 2023-10-05 23-57-22">
            <a:hlinkClick r:id="" action="ppaction://media"/>
            <a:extLst>
              <a:ext uri="{FF2B5EF4-FFF2-40B4-BE49-F238E27FC236}">
                <a16:creationId xmlns:a16="http://schemas.microsoft.com/office/drawing/2014/main" id="{063E497B-4E34-BE1D-D02A-BC7AFDFC42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50" t="39466" r="14884" b="197"/>
          <a:stretch/>
        </p:blipFill>
        <p:spPr>
          <a:xfrm>
            <a:off x="6589071" y="3023985"/>
            <a:ext cx="6248854" cy="33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3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9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9362-F78B-61EA-6ADC-3275A9F8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38" y="731520"/>
            <a:ext cx="10665089" cy="2149703"/>
          </a:xfrm>
        </p:spPr>
        <p:txBody>
          <a:bodyPr/>
          <a:lstStyle/>
          <a:p>
            <a:r>
              <a:rPr lang="en-HK" dirty="0"/>
              <a:t>Step 2</a:t>
            </a:r>
            <a:r>
              <a:rPr lang="zh-TW" altLang="en-US" dirty="0"/>
              <a:t> </a:t>
            </a:r>
            <a:r>
              <a:rPr lang="en-HK" altLang="zh-TW" dirty="0"/>
              <a:t>(this</a:t>
            </a:r>
            <a:r>
              <a:rPr lang="zh-TW" altLang="en-US" dirty="0"/>
              <a:t> </a:t>
            </a:r>
            <a:r>
              <a:rPr lang="en-HK" altLang="zh-TW" dirty="0"/>
              <a:t>week):</a:t>
            </a:r>
            <a:r>
              <a:rPr lang="zh-TW" altLang="en-US" dirty="0"/>
              <a:t> </a:t>
            </a:r>
            <a:r>
              <a:rPr lang="en-HK" altLang="zh-TW" dirty="0"/>
              <a:t>Identify</a:t>
            </a:r>
            <a:r>
              <a:rPr lang="zh-TW" altLang="en-US" dirty="0"/>
              <a:t> </a:t>
            </a:r>
            <a:r>
              <a:rPr lang="en-HK" altLang="zh-TW" dirty="0"/>
              <a:t>referential expressions – </a:t>
            </a:r>
            <a:r>
              <a:rPr lang="en-HK" altLang="zh-TW" dirty="0" err="1"/>
              <a:t>Rezonator</a:t>
            </a:r>
            <a:r>
              <a:rPr lang="en-HK" altLang="zh-TW" dirty="0"/>
              <a:t> instructions</a:t>
            </a:r>
            <a:endParaRPr lang="en-H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F6ADFF-9908-317D-E8B7-B2234FC0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00ABE-FFDD-0D03-E799-4A6ABF67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07A9C83-69CC-2014-437D-8172E7807E8F}"/>
              </a:ext>
            </a:extLst>
          </p:cNvPr>
          <p:cNvSpPr txBox="1">
            <a:spLocks/>
          </p:cNvSpPr>
          <p:nvPr/>
        </p:nvSpPr>
        <p:spPr>
          <a:xfrm>
            <a:off x="237573" y="3144979"/>
            <a:ext cx="6007953" cy="3376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HK" sz="3200" dirty="0"/>
              <a:t>5. To add a zero, mouse over the word BEFORE the zero and hit the Z button on your keyboard. Put the zero in the place that you think would be the most natural (that usually means before the verb).</a:t>
            </a:r>
          </a:p>
          <a:p>
            <a:pPr marL="0" indent="0">
              <a:buNone/>
            </a:pPr>
            <a:r>
              <a:rPr lang="en-HK" sz="3200" dirty="0"/>
              <a:t>Put a zero there even if it wouldn’t actually make sense to have a non-zero expression, e.g. </a:t>
            </a:r>
            <a:r>
              <a:rPr lang="zh-TW" altLang="en-US" sz="3200" dirty="0"/>
              <a:t>我要睡 </a:t>
            </a:r>
            <a:r>
              <a:rPr lang="en-HK" altLang="zh-TW" sz="3200" dirty="0"/>
              <a:t>&gt; </a:t>
            </a:r>
            <a:r>
              <a:rPr lang="zh-TW" altLang="en-US" sz="3200" dirty="0"/>
              <a:t>我要</a:t>
            </a:r>
            <a:r>
              <a:rPr lang="en-HK" altLang="zh-TW" sz="3200" dirty="0"/>
              <a:t>&lt;0&gt;</a:t>
            </a:r>
            <a:r>
              <a:rPr lang="zh-TW" altLang="en-US" sz="3200" dirty="0"/>
              <a:t>睡</a:t>
            </a:r>
            <a:endParaRPr lang="en-HK" sz="3200" dirty="0"/>
          </a:p>
          <a:p>
            <a:pPr marL="0" indent="0">
              <a:buNone/>
            </a:pPr>
            <a:endParaRPr lang="en-HK" sz="3200" dirty="0"/>
          </a:p>
          <a:p>
            <a:pPr marL="338328" lvl="1" indent="0">
              <a:buNone/>
            </a:pPr>
            <a:endParaRPr lang="en-HK" sz="3000" dirty="0"/>
          </a:p>
          <a:p>
            <a:pPr marL="0" indent="0">
              <a:buNone/>
            </a:pPr>
            <a:endParaRPr lang="en-HK" sz="3200" dirty="0"/>
          </a:p>
        </p:txBody>
      </p:sp>
      <p:pic>
        <p:nvPicPr>
          <p:cNvPr id="14" name="Rezonator 1.3.2 - NCCU-TM004-CN-FM.rez_ 2023-10-06 00-04-15">
            <a:hlinkClick r:id="" action="ppaction://media"/>
            <a:extLst>
              <a:ext uri="{FF2B5EF4-FFF2-40B4-BE49-F238E27FC236}">
                <a16:creationId xmlns:a16="http://schemas.microsoft.com/office/drawing/2014/main" id="{3CE0E85C-3F9D-9D7B-7615-9192978884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8728"/>
          <a:stretch/>
        </p:blipFill>
        <p:spPr>
          <a:xfrm>
            <a:off x="6245526" y="3161144"/>
            <a:ext cx="6811238" cy="316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0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7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5681-458D-3AF9-C561-A74182F01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38" y="731520"/>
            <a:ext cx="10665089" cy="1959922"/>
          </a:xfrm>
        </p:spPr>
        <p:txBody>
          <a:bodyPr/>
          <a:lstStyle/>
          <a:p>
            <a:r>
              <a:rPr lang="en-HK" dirty="0"/>
              <a:t>Step 2</a:t>
            </a:r>
            <a:r>
              <a:rPr lang="zh-TW" altLang="en-US" dirty="0"/>
              <a:t> </a:t>
            </a:r>
            <a:r>
              <a:rPr lang="en-HK" altLang="zh-TW" dirty="0"/>
              <a:t>(this</a:t>
            </a:r>
            <a:r>
              <a:rPr lang="zh-TW" altLang="en-US" dirty="0"/>
              <a:t> </a:t>
            </a:r>
            <a:r>
              <a:rPr lang="en-HK" altLang="zh-TW" dirty="0"/>
              <a:t>week):</a:t>
            </a:r>
            <a:r>
              <a:rPr lang="zh-TW" altLang="en-US" dirty="0"/>
              <a:t> </a:t>
            </a:r>
            <a:r>
              <a:rPr lang="en-HK" altLang="zh-TW" dirty="0"/>
              <a:t>Identify</a:t>
            </a:r>
            <a:r>
              <a:rPr lang="zh-TW" altLang="en-US" dirty="0"/>
              <a:t> </a:t>
            </a:r>
            <a:r>
              <a:rPr lang="en-HK" altLang="zh-TW" dirty="0"/>
              <a:t>referential expressions – Renaming trails</a:t>
            </a:r>
            <a:endParaRPr lang="en-H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9A9A1E-AB77-8C10-43CA-2CBA587C6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80F05-8C37-F28A-5426-94B26D7C8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Rezonator 1.3.2 - NCCU-TM004-CN-FM.rez 2023-10-06 00-15-50">
            <a:hlinkClick r:id="" action="ppaction://media"/>
            <a:extLst>
              <a:ext uri="{FF2B5EF4-FFF2-40B4-BE49-F238E27FC236}">
                <a16:creationId xmlns:a16="http://schemas.microsoft.com/office/drawing/2014/main" id="{16F9AD9D-00E4-0D5F-E100-6B63659219DA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26201"/>
          <a:stretch/>
        </p:blipFill>
        <p:spPr>
          <a:xfrm>
            <a:off x="5377488" y="2969067"/>
            <a:ext cx="6132100" cy="3431733"/>
          </a:xfr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209A431-0659-C31D-9666-1ECEA3C8C5A3}"/>
              </a:ext>
            </a:extLst>
          </p:cNvPr>
          <p:cNvSpPr txBox="1">
            <a:spLocks/>
          </p:cNvSpPr>
          <p:nvPr/>
        </p:nvSpPr>
        <p:spPr>
          <a:xfrm>
            <a:off x="1014854" y="2969068"/>
            <a:ext cx="4160996" cy="2394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HK" sz="3200" dirty="0"/>
              <a:t>After creating chains, go to the Track tab. Rename the trails by right-clicking on each trail and then change their names.</a:t>
            </a:r>
          </a:p>
        </p:txBody>
      </p:sp>
    </p:spTree>
    <p:extLst>
      <p:ext uri="{BB962C8B-B14F-4D97-AF65-F5344CB8AC3E}">
        <p14:creationId xmlns:p14="http://schemas.microsoft.com/office/powerpoint/2010/main" val="425021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338" y="814388"/>
            <a:ext cx="6767512" cy="721114"/>
          </a:xfrm>
        </p:spPr>
        <p:txBody>
          <a:bodyPr/>
          <a:lstStyle/>
          <a:p>
            <a:r>
              <a:rPr lang="en-US" dirty="0"/>
              <a:t>The project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3536" y="472108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28" y="1820174"/>
            <a:ext cx="6766560" cy="43508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Collaboration between Natalia </a:t>
            </a:r>
            <a:r>
              <a:rPr lang="en-US" sz="2000" dirty="0" err="1"/>
              <a:t>Levshina</a:t>
            </a:r>
            <a:r>
              <a:rPr lang="en-US" sz="2000" dirty="0"/>
              <a:t> (MPI Psycholinguistics), Mira Ariel (Tel Aviv University), Liina Lindstrom (University of Tartu), and Prof Du Bois and 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Overall themes:</a:t>
            </a:r>
          </a:p>
          <a:p>
            <a:pPr marL="971550" lvl="1" indent="-285750"/>
            <a:r>
              <a:rPr lang="en-US" sz="2000" b="1" dirty="0"/>
              <a:t>Communicative efficiency </a:t>
            </a:r>
            <a:r>
              <a:rPr lang="en-US" sz="2000" dirty="0"/>
              <a:t>(</a:t>
            </a:r>
            <a:r>
              <a:rPr lang="en-US" sz="2000" dirty="0" err="1"/>
              <a:t>Levshina’s</a:t>
            </a:r>
            <a:r>
              <a:rPr lang="en-US" sz="2000" dirty="0"/>
              <a:t> main research area): How do we make grammatical choices based on how efficient we are communicating?</a:t>
            </a:r>
          </a:p>
          <a:p>
            <a:pPr marL="971550" lvl="1" indent="-285750"/>
            <a:r>
              <a:rPr lang="en-US" sz="2000" b="1" dirty="0"/>
              <a:t>Accessibility theory </a:t>
            </a:r>
            <a:r>
              <a:rPr lang="en-US" sz="2000" dirty="0"/>
              <a:t>(from Ariel): We choose referential forms in a way that conveys how easy it is to think of the referent (we’ll clarify this later_)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9362-F78B-61EA-6ADC-3275A9F8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Step 3</a:t>
            </a:r>
            <a:r>
              <a:rPr lang="zh-TW" altLang="en-US" dirty="0"/>
              <a:t> </a:t>
            </a:r>
            <a:r>
              <a:rPr lang="en-HK" altLang="zh-TW" dirty="0"/>
              <a:t>(this</a:t>
            </a:r>
            <a:r>
              <a:rPr lang="zh-TW" altLang="en-US" dirty="0"/>
              <a:t> </a:t>
            </a:r>
            <a:r>
              <a:rPr lang="en-HK" altLang="zh-TW" dirty="0"/>
              <a:t>week):</a:t>
            </a:r>
            <a:r>
              <a:rPr lang="zh-TW" altLang="en-US" dirty="0"/>
              <a:t> </a:t>
            </a:r>
            <a:r>
              <a:rPr lang="en-HK" altLang="zh-TW" dirty="0"/>
              <a:t>Identify</a:t>
            </a:r>
            <a:r>
              <a:rPr lang="zh-TW" altLang="en-US" dirty="0"/>
              <a:t> </a:t>
            </a:r>
            <a:r>
              <a:rPr lang="en-HK" altLang="zh-TW" dirty="0"/>
              <a:t>subjects</a:t>
            </a:r>
            <a:endParaRPr lang="en-H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F6ADFF-9908-317D-E8B7-B2234FC0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00ABE-FFDD-0D03-E799-4A6ABF67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65ECC7-1BEB-9007-04B4-29C27A5372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HK" sz="3200" dirty="0"/>
              <a:t>Mark subjects of transitive verbs as </a:t>
            </a:r>
            <a:r>
              <a:rPr lang="en-HK" sz="3200" b="1" dirty="0"/>
              <a:t>A</a:t>
            </a:r>
          </a:p>
          <a:p>
            <a:r>
              <a:rPr lang="en-HK" sz="3200" dirty="0"/>
              <a:t>Mark subjects of intransitive verbs as</a:t>
            </a:r>
            <a:r>
              <a:rPr lang="en-HK" sz="3200" b="1" dirty="0"/>
              <a:t> S</a:t>
            </a:r>
          </a:p>
          <a:p>
            <a:pPr lvl="1"/>
            <a:r>
              <a:rPr lang="en-US" altLang="zh-TW" sz="3000" dirty="0"/>
              <a:t>Although it sounds strange, </a:t>
            </a:r>
            <a:r>
              <a:rPr lang="zh-TW" altLang="en-US" sz="3000" dirty="0"/>
              <a:t>是</a:t>
            </a:r>
            <a:r>
              <a:rPr lang="en-HK" altLang="zh-TW" sz="3000" dirty="0"/>
              <a:t> will count as an intransitive verb</a:t>
            </a:r>
            <a:endParaRPr lang="en-HK" sz="3000" dirty="0"/>
          </a:p>
        </p:txBody>
      </p:sp>
    </p:spTree>
    <p:extLst>
      <p:ext uri="{BB962C8B-B14F-4D97-AF65-F5344CB8AC3E}">
        <p14:creationId xmlns:p14="http://schemas.microsoft.com/office/powerpoint/2010/main" val="2337774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9362-F78B-61EA-6ADC-3275A9F8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Step 3</a:t>
            </a:r>
            <a:r>
              <a:rPr lang="zh-TW" altLang="en-US" dirty="0"/>
              <a:t> </a:t>
            </a:r>
            <a:r>
              <a:rPr lang="en-HK" altLang="zh-TW" dirty="0"/>
              <a:t>(this</a:t>
            </a:r>
            <a:r>
              <a:rPr lang="zh-TW" altLang="en-US" dirty="0"/>
              <a:t> </a:t>
            </a:r>
            <a:r>
              <a:rPr lang="en-HK" altLang="zh-TW" dirty="0"/>
              <a:t>week):</a:t>
            </a:r>
            <a:r>
              <a:rPr lang="zh-TW" altLang="en-US" dirty="0"/>
              <a:t> </a:t>
            </a:r>
            <a:r>
              <a:rPr lang="en-HK" altLang="zh-TW" dirty="0"/>
              <a:t>Identify</a:t>
            </a:r>
            <a:r>
              <a:rPr lang="zh-TW" altLang="en-US" dirty="0"/>
              <a:t> </a:t>
            </a:r>
            <a:r>
              <a:rPr lang="en-HK" altLang="zh-TW" dirty="0"/>
              <a:t>subjects – Part 1</a:t>
            </a:r>
            <a:endParaRPr lang="en-H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F6ADFF-9908-317D-E8B7-B2234FC0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00ABE-FFDD-0D03-E799-4A6ABF67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3A87A19-F01F-69AE-D058-E1B873CE56F7}"/>
              </a:ext>
            </a:extLst>
          </p:cNvPr>
          <p:cNvSpPr txBox="1">
            <a:spLocks/>
          </p:cNvSpPr>
          <p:nvPr/>
        </p:nvSpPr>
        <p:spPr>
          <a:xfrm>
            <a:off x="1660414" y="2501660"/>
            <a:ext cx="4601847" cy="429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HK" sz="2400" dirty="0"/>
              <a:t>We first need to </a:t>
            </a:r>
            <a:r>
              <a:rPr lang="en-HK" sz="2400" b="1" dirty="0"/>
              <a:t>load</a:t>
            </a:r>
            <a:r>
              <a:rPr lang="en-HK" sz="2400" dirty="0"/>
              <a:t> the annotation scheme.</a:t>
            </a:r>
          </a:p>
          <a:p>
            <a:pPr marL="514350" indent="-514350">
              <a:buFont typeface="+mj-lt"/>
              <a:buAutoNum type="arabicPeriod"/>
            </a:pPr>
            <a:r>
              <a:rPr lang="en-HK" sz="2400" dirty="0"/>
              <a:t>Go to the Tag tab.</a:t>
            </a:r>
          </a:p>
          <a:p>
            <a:pPr marL="514350" indent="-514350">
              <a:buFont typeface="+mj-lt"/>
              <a:buAutoNum type="arabicPeriod"/>
            </a:pPr>
            <a:r>
              <a:rPr lang="en-HK" sz="2400" dirty="0"/>
              <a:t>Look in the top right of the top left window. Change Token to Entry (see pic).</a:t>
            </a:r>
          </a:p>
          <a:p>
            <a:pPr marL="514350" indent="-514350">
              <a:buFont typeface="+mj-lt"/>
              <a:buAutoNum type="arabicPeriod"/>
            </a:pPr>
            <a:r>
              <a:rPr lang="en-HK" sz="2400" dirty="0"/>
              <a:t>Click on the load button and load tag_step1.json from GitHub.</a:t>
            </a:r>
          </a:p>
          <a:p>
            <a:pPr marL="514350" indent="-514350">
              <a:buFont typeface="+mj-lt"/>
              <a:buAutoNum type="arabicPeriod"/>
            </a:pPr>
            <a:endParaRPr lang="en-HK" sz="2400" dirty="0"/>
          </a:p>
          <a:p>
            <a:pPr marL="514350" indent="-514350">
              <a:buFont typeface="+mj-lt"/>
              <a:buAutoNum type="arabicPeriod"/>
            </a:pPr>
            <a:endParaRPr lang="en-HK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7A96A1-CBC5-0EEC-8E16-2D2835584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741" y="3245906"/>
            <a:ext cx="2647950" cy="13716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5004BF-D932-C83A-E6B3-BE8CD81159C5}"/>
              </a:ext>
            </a:extLst>
          </p:cNvPr>
          <p:cNvCxnSpPr>
            <a:cxnSpLocks/>
          </p:cNvCxnSpPr>
          <p:nvPr/>
        </p:nvCxnSpPr>
        <p:spPr>
          <a:xfrm flipV="1">
            <a:off x="5849003" y="4041913"/>
            <a:ext cx="913591" cy="431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B37C016-343B-7960-BEA5-8C06386A0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408" y="2471283"/>
            <a:ext cx="2647950" cy="60007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FD0AF5-61DF-58B7-AE32-CFACD088F5B3}"/>
              </a:ext>
            </a:extLst>
          </p:cNvPr>
          <p:cNvCxnSpPr>
            <a:cxnSpLocks/>
          </p:cNvCxnSpPr>
          <p:nvPr/>
        </p:nvCxnSpPr>
        <p:spPr>
          <a:xfrm flipV="1">
            <a:off x="4569419" y="2704818"/>
            <a:ext cx="1573287" cy="797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2569D3F-6EA7-B426-DB4D-A329F7784C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08" t="23244" r="27413" b="49686"/>
          <a:stretch/>
        </p:blipFill>
        <p:spPr>
          <a:xfrm>
            <a:off x="7044751" y="5072591"/>
            <a:ext cx="327804" cy="37129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E5C388-C791-826E-6626-5DC985084FA3}"/>
              </a:ext>
            </a:extLst>
          </p:cNvPr>
          <p:cNvCxnSpPr>
            <a:cxnSpLocks/>
          </p:cNvCxnSpPr>
          <p:nvPr/>
        </p:nvCxnSpPr>
        <p:spPr>
          <a:xfrm flipV="1">
            <a:off x="5892539" y="5335875"/>
            <a:ext cx="1044202" cy="108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467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9362-F78B-61EA-6ADC-3275A9F8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Step 3</a:t>
            </a:r>
            <a:r>
              <a:rPr lang="zh-TW" altLang="en-US" dirty="0"/>
              <a:t> </a:t>
            </a:r>
            <a:r>
              <a:rPr lang="en-HK" altLang="zh-TW" dirty="0"/>
              <a:t>(this</a:t>
            </a:r>
            <a:r>
              <a:rPr lang="zh-TW" altLang="en-US" dirty="0"/>
              <a:t> </a:t>
            </a:r>
            <a:r>
              <a:rPr lang="en-HK" altLang="zh-TW" dirty="0"/>
              <a:t>week):</a:t>
            </a:r>
            <a:r>
              <a:rPr lang="zh-TW" altLang="en-US" dirty="0"/>
              <a:t> </a:t>
            </a:r>
            <a:r>
              <a:rPr lang="en-HK" altLang="zh-TW" dirty="0"/>
              <a:t>Identify</a:t>
            </a:r>
            <a:r>
              <a:rPr lang="zh-TW" altLang="en-US" dirty="0"/>
              <a:t> </a:t>
            </a:r>
            <a:r>
              <a:rPr lang="en-HK" altLang="zh-TW" dirty="0"/>
              <a:t>subjects – Part 2</a:t>
            </a:r>
            <a:endParaRPr lang="en-H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F6ADFF-9908-317D-E8B7-B2234FC0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00ABE-FFDD-0D03-E799-4A6ABF67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3A87A19-F01F-69AE-D058-E1B873CE56F7}"/>
              </a:ext>
            </a:extLst>
          </p:cNvPr>
          <p:cNvSpPr txBox="1">
            <a:spLocks/>
          </p:cNvSpPr>
          <p:nvPr/>
        </p:nvSpPr>
        <p:spPr>
          <a:xfrm>
            <a:off x="823652" y="2346384"/>
            <a:ext cx="4601847" cy="429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zh-TW" sz="2400" dirty="0"/>
              <a:t>Go to the Track tab and click </a:t>
            </a:r>
            <a:r>
              <a:rPr lang="en-US" altLang="zh-TW" sz="2400" dirty="0" err="1"/>
              <a:t>gapWords</a:t>
            </a:r>
            <a:r>
              <a:rPr lang="en-US" altLang="zh-TW" sz="2400" dirty="0"/>
              <a:t> or </a:t>
            </a:r>
            <a:r>
              <a:rPr lang="en-US" altLang="zh-TW" sz="2400" dirty="0" err="1"/>
              <a:t>gapUnits</a:t>
            </a:r>
            <a:endParaRPr lang="en-US" altLang="zh-TW" sz="2400" dirty="0"/>
          </a:p>
          <a:p>
            <a:pPr marL="514350" indent="-514350">
              <a:buFont typeface="+mj-lt"/>
              <a:buAutoNum type="arabicPeriod"/>
            </a:pPr>
            <a:r>
              <a:rPr lang="en-HK" sz="2400" dirty="0"/>
              <a:t>Change field &gt; Select field &gt; </a:t>
            </a:r>
            <a:r>
              <a:rPr lang="en-HK" sz="2400" dirty="0" err="1"/>
              <a:t>Gramrole</a:t>
            </a:r>
            <a:endParaRPr lang="en-HK" sz="2400" dirty="0"/>
          </a:p>
          <a:p>
            <a:pPr marL="0" indent="0">
              <a:buNone/>
            </a:pPr>
            <a:r>
              <a:rPr lang="en-HK" sz="2400" dirty="0"/>
              <a:t>You have now displayed a new field on the screen. We will be doing this step all the time.</a:t>
            </a:r>
          </a:p>
        </p:txBody>
      </p:sp>
      <p:pic>
        <p:nvPicPr>
          <p:cNvPr id="5" name="Rezonator 1.3.2 - NCCU-TM004-CN-FM.rez 2023-10-06 00-19-58">
            <a:hlinkClick r:id="" action="ppaction://media"/>
            <a:extLst>
              <a:ext uri="{FF2B5EF4-FFF2-40B4-BE49-F238E27FC236}">
                <a16:creationId xmlns:a16="http://schemas.microsoft.com/office/drawing/2014/main" id="{7D1F6181-E0ED-121F-385A-C6A3B7D529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0258" y="2123395"/>
            <a:ext cx="5640829" cy="427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1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9362-F78B-61EA-6ADC-3275A9F8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Step 3</a:t>
            </a:r>
            <a:r>
              <a:rPr lang="zh-TW" altLang="en-US" dirty="0"/>
              <a:t> </a:t>
            </a:r>
            <a:r>
              <a:rPr lang="en-HK" altLang="zh-TW" dirty="0"/>
              <a:t>(this</a:t>
            </a:r>
            <a:r>
              <a:rPr lang="zh-TW" altLang="en-US" dirty="0"/>
              <a:t> </a:t>
            </a:r>
            <a:r>
              <a:rPr lang="en-HK" altLang="zh-TW" dirty="0"/>
              <a:t>week):</a:t>
            </a:r>
            <a:r>
              <a:rPr lang="zh-TW" altLang="en-US" dirty="0"/>
              <a:t> </a:t>
            </a:r>
            <a:r>
              <a:rPr lang="en-HK" altLang="zh-TW" dirty="0"/>
              <a:t>Identify</a:t>
            </a:r>
            <a:r>
              <a:rPr lang="zh-TW" altLang="en-US" dirty="0"/>
              <a:t> </a:t>
            </a:r>
            <a:r>
              <a:rPr lang="en-HK" altLang="zh-TW" dirty="0"/>
              <a:t>subjects – Part 3</a:t>
            </a:r>
            <a:endParaRPr lang="en-H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F6ADFF-9908-317D-E8B7-B2234FC0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00ABE-FFDD-0D03-E799-4A6ABF67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3A87A19-F01F-69AE-D058-E1B873CE56F7}"/>
              </a:ext>
            </a:extLst>
          </p:cNvPr>
          <p:cNvSpPr txBox="1">
            <a:spLocks/>
          </p:cNvSpPr>
          <p:nvPr/>
        </p:nvSpPr>
        <p:spPr>
          <a:xfrm>
            <a:off x="823652" y="2346384"/>
            <a:ext cx="4601847" cy="429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HK" altLang="zh-TW" sz="2400" dirty="0"/>
              <a:t>Use the drop-down menu or type to mark referential expressions as S or A.</a:t>
            </a:r>
          </a:p>
          <a:p>
            <a:pPr marL="514350" indent="-514350">
              <a:buFont typeface="+mj-lt"/>
              <a:buAutoNum type="arabicPeriod"/>
            </a:pPr>
            <a:r>
              <a:rPr lang="en-HK" sz="2400" dirty="0"/>
              <a:t>If they are not subjects, you don’t have to do anything.</a:t>
            </a:r>
          </a:p>
        </p:txBody>
      </p:sp>
      <p:pic>
        <p:nvPicPr>
          <p:cNvPr id="5" name="Rezonator 1.3.2 - NCCU-TM004-CN-FM.rez 2023-10-06 00-19-58">
            <a:hlinkClick r:id="" action="ppaction://media"/>
            <a:extLst>
              <a:ext uri="{FF2B5EF4-FFF2-40B4-BE49-F238E27FC236}">
                <a16:creationId xmlns:a16="http://schemas.microsoft.com/office/drawing/2014/main" id="{7D1F6181-E0ED-121F-385A-C6A3B7D529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0258" y="2123395"/>
            <a:ext cx="5640829" cy="427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5" y="831850"/>
            <a:ext cx="6527800" cy="1549041"/>
          </a:xfrm>
        </p:spPr>
        <p:txBody>
          <a:bodyPr/>
          <a:lstStyle/>
          <a:p>
            <a:r>
              <a:rPr lang="en-HK" dirty="0"/>
              <a:t>Where to find the files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0471BD-7DA3-021E-9967-C7F118F48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759" y="2536166"/>
            <a:ext cx="6901995" cy="327803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400" dirty="0"/>
              <a:t>The .rez files you will work on are in the folder </a:t>
            </a:r>
            <a:r>
              <a:rPr lang="en-HK" sz="2400" b="1" dirty="0"/>
              <a:t>11_final_rez</a:t>
            </a:r>
            <a:r>
              <a:rPr lang="en-HK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400" dirty="0"/>
              <a:t>You should use the </a:t>
            </a:r>
            <a:r>
              <a:rPr lang="en-HK" sz="2400" b="1" dirty="0"/>
              <a:t>Save as </a:t>
            </a:r>
            <a:r>
              <a:rPr lang="en-HK" sz="2400" dirty="0"/>
              <a:t>feature to save a new copy of the file with your annotations, in the </a:t>
            </a:r>
            <a:r>
              <a:rPr lang="en-HK" sz="2400" b="1" dirty="0"/>
              <a:t>13_trails_rez </a:t>
            </a:r>
            <a:r>
              <a:rPr lang="en-HK" sz="2400" dirty="0"/>
              <a:t>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400" dirty="0"/>
              <a:t>Once you are done, commit and push the change to GitHub, and move the issue assigned to you to Done on plane.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2000" dirty="0"/>
          </a:p>
        </p:txBody>
      </p:sp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327989"/>
            <a:ext cx="4550664" cy="2453773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550664" cy="231444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687" y="1699591"/>
            <a:ext cx="6400800" cy="2844977"/>
          </a:xfrm>
        </p:spPr>
        <p:txBody>
          <a:bodyPr/>
          <a:lstStyle/>
          <a:p>
            <a:r>
              <a:rPr lang="en-US" dirty="0"/>
              <a:t>What are referential expressions (</a:t>
            </a:r>
            <a:r>
              <a:rPr lang="zh-TW" altLang="en-US" dirty="0"/>
              <a:t>指稱表達</a:t>
            </a:r>
            <a:r>
              <a:rPr lang="en-HK" altLang="zh-TW" dirty="0"/>
              <a:t>)</a:t>
            </a:r>
            <a:r>
              <a:rPr lang="en-US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CD8C42-9370-E8F8-B373-23D33A8EE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69C19-D255-B6F4-0189-BA07276F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Referntial</a:t>
            </a:r>
            <a:r>
              <a:rPr lang="en-US" altLang="zh-TW" dirty="0"/>
              <a:t> expressions</a:t>
            </a:r>
            <a:endParaRPr lang="en-H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40D700-7386-1EAA-26C7-80B63350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C62AA-FE51-A4B8-1435-41C54AA76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D2F3B5-9496-E779-BFAD-2D090E992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90776" y="2275648"/>
            <a:ext cx="8505647" cy="2900201"/>
          </a:xfrm>
        </p:spPr>
        <p:txBody>
          <a:bodyPr>
            <a:normAutofit lnSpcReduction="10000"/>
          </a:bodyPr>
          <a:lstStyle/>
          <a:p>
            <a:r>
              <a:rPr lang="en-HK" sz="3200" dirty="0"/>
              <a:t>Expressions that point to something, e.g.:</a:t>
            </a:r>
          </a:p>
          <a:p>
            <a:pPr lvl="1"/>
            <a:r>
              <a:rPr lang="en-HK" sz="2800" i="1" dirty="0"/>
              <a:t>They</a:t>
            </a:r>
          </a:p>
          <a:p>
            <a:pPr lvl="1"/>
            <a:r>
              <a:rPr lang="en-HK" sz="2800" i="1" dirty="0"/>
              <a:t>The girl</a:t>
            </a:r>
          </a:p>
          <a:p>
            <a:pPr lvl="1"/>
            <a:r>
              <a:rPr lang="en-HK" sz="2800" i="1" dirty="0"/>
              <a:t>A nice computer</a:t>
            </a:r>
          </a:p>
          <a:p>
            <a:pPr lvl="1"/>
            <a:r>
              <a:rPr lang="en-HK" sz="2800" i="1" dirty="0"/>
              <a:t>The development of jazz</a:t>
            </a:r>
          </a:p>
          <a:p>
            <a:pPr lvl="1"/>
            <a:r>
              <a:rPr lang="en-HK" sz="2800" dirty="0"/>
              <a:t>…</a:t>
            </a:r>
          </a:p>
          <a:p>
            <a:pPr lvl="1"/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204103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99C91B-0975-46C5-8A2B-A93D093F2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623" y="466578"/>
            <a:ext cx="787030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zh-HK" sz="3200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Examining coreference chains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F967BD-A1D4-48B3-AD8C-357868003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209" y="1689653"/>
            <a:ext cx="6975131" cy="930446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altLang="zh-HK" sz="2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Why are two different referential expressions used for the same entity?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1245FB0-BE1B-492C-9137-D12DE80B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6392" y="3033498"/>
            <a:ext cx="7855026" cy="196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656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3AD6D-1420-EFA9-24F9-740085EF2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Central claim of accessibility theory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B57F98-E5D6-2097-66A1-60F6913B6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6843F-F6F3-D40C-4736-12BEDBACF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5F60E1-5D9F-3E8A-765F-A4AE2CB63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9046635"/>
              </p:ext>
            </p:extLst>
          </p:nvPr>
        </p:nvGraphicFramePr>
        <p:xfrm>
          <a:off x="2118264" y="2329133"/>
          <a:ext cx="8128000" cy="1785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50CE5F3-85B7-50E6-229B-C00CE8ED9D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8327055"/>
              </p:ext>
            </p:extLst>
          </p:nvPr>
        </p:nvGraphicFramePr>
        <p:xfrm>
          <a:off x="2118264" y="4042914"/>
          <a:ext cx="8128000" cy="1785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08257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EDC44B-6214-6A46-908B-5CD2B8FF5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54F9F-2CCB-6D91-CEAD-CD0E3960B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橢圓 3">
            <a:extLst>
              <a:ext uri="{FF2B5EF4-FFF2-40B4-BE49-F238E27FC236}">
                <a16:creationId xmlns:a16="http://schemas.microsoft.com/office/drawing/2014/main" id="{7578F6E7-83EE-DA34-69BB-514D24426EC2}"/>
              </a:ext>
            </a:extLst>
          </p:cNvPr>
          <p:cNvSpPr/>
          <p:nvPr/>
        </p:nvSpPr>
        <p:spPr>
          <a:xfrm>
            <a:off x="4714875" y="2626432"/>
            <a:ext cx="3814762" cy="1657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600" dirty="0"/>
              <a:t>Higher accessibility</a:t>
            </a:r>
            <a:endParaRPr lang="zh-HK" altLang="en-US" sz="3600" dirty="0"/>
          </a:p>
        </p:txBody>
      </p:sp>
      <p:cxnSp>
        <p:nvCxnSpPr>
          <p:cNvPr id="7" name="直線單箭頭接點 5">
            <a:extLst>
              <a:ext uri="{FF2B5EF4-FFF2-40B4-BE49-F238E27FC236}">
                <a16:creationId xmlns:a16="http://schemas.microsoft.com/office/drawing/2014/main" id="{778BCC2E-9D24-CB86-A5EB-B59D2A7C747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133726" y="1609725"/>
            <a:ext cx="2076449" cy="1266825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8">
            <a:extLst>
              <a:ext uri="{FF2B5EF4-FFF2-40B4-BE49-F238E27FC236}">
                <a16:creationId xmlns:a16="http://schemas.microsoft.com/office/drawing/2014/main" id="{A2172849-63BB-00C1-5D1A-2FECD8D9F136}"/>
              </a:ext>
            </a:extLst>
          </p:cNvPr>
          <p:cNvSpPr/>
          <p:nvPr/>
        </p:nvSpPr>
        <p:spPr>
          <a:xfrm>
            <a:off x="485776" y="1031168"/>
            <a:ext cx="2647950" cy="11571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Shorter distance from previous mention</a:t>
            </a:r>
            <a:endParaRPr lang="zh-HK" altLang="en-US" sz="2400" dirty="0"/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95AD8AF7-2442-E03E-2F8C-E39393CDA00A}"/>
              </a:ext>
            </a:extLst>
          </p:cNvPr>
          <p:cNvSpPr/>
          <p:nvPr/>
        </p:nvSpPr>
        <p:spPr>
          <a:xfrm>
            <a:off x="371476" y="2850443"/>
            <a:ext cx="2647950" cy="15786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Larger number of previous mentions</a:t>
            </a:r>
            <a:endParaRPr lang="zh-HK" altLang="en-US" sz="2400" dirty="0"/>
          </a:p>
        </p:txBody>
      </p:sp>
      <p:cxnSp>
        <p:nvCxnSpPr>
          <p:cNvPr id="10" name="直線單箭頭接點 12">
            <a:extLst>
              <a:ext uri="{FF2B5EF4-FFF2-40B4-BE49-F238E27FC236}">
                <a16:creationId xmlns:a16="http://schemas.microsoft.com/office/drawing/2014/main" id="{D345B973-3B1B-AE00-C2D4-EB4F886C6A6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 flipV="1">
            <a:off x="3019426" y="3455107"/>
            <a:ext cx="1695449" cy="184677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6">
            <a:extLst>
              <a:ext uri="{FF2B5EF4-FFF2-40B4-BE49-F238E27FC236}">
                <a16:creationId xmlns:a16="http://schemas.microsoft.com/office/drawing/2014/main" id="{09BBEFA1-927C-0246-5F0B-8DEC128B4721}"/>
              </a:ext>
            </a:extLst>
          </p:cNvPr>
          <p:cNvSpPr/>
          <p:nvPr/>
        </p:nvSpPr>
        <p:spPr>
          <a:xfrm>
            <a:off x="1162051" y="5238750"/>
            <a:ext cx="742949" cy="4522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…</a:t>
            </a:r>
            <a:endParaRPr lang="zh-HK" altLang="en-US" sz="2400" dirty="0"/>
          </a:p>
        </p:txBody>
      </p:sp>
      <p:cxnSp>
        <p:nvCxnSpPr>
          <p:cNvPr id="12" name="直線單箭頭接點 17">
            <a:extLst>
              <a:ext uri="{FF2B5EF4-FFF2-40B4-BE49-F238E27FC236}">
                <a16:creationId xmlns:a16="http://schemas.microsoft.com/office/drawing/2014/main" id="{4F5804CA-86E8-10D3-474E-E8F1511BA556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1905000" y="4041069"/>
            <a:ext cx="3368534" cy="1423812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9">
            <a:extLst>
              <a:ext uri="{FF2B5EF4-FFF2-40B4-BE49-F238E27FC236}">
                <a16:creationId xmlns:a16="http://schemas.microsoft.com/office/drawing/2014/main" id="{1D28C0C8-6924-C26E-CB2C-771683F8E0B4}"/>
              </a:ext>
            </a:extLst>
          </p:cNvPr>
          <p:cNvSpPr/>
          <p:nvPr/>
        </p:nvSpPr>
        <p:spPr>
          <a:xfrm>
            <a:off x="2219326" y="6012743"/>
            <a:ext cx="4552949" cy="4522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Any more you can think of?</a:t>
            </a:r>
            <a:endParaRPr lang="zh-HK" altLang="en-US" sz="2400" dirty="0"/>
          </a:p>
        </p:txBody>
      </p:sp>
      <p:cxnSp>
        <p:nvCxnSpPr>
          <p:cNvPr id="14" name="直線單箭頭接點 20">
            <a:extLst>
              <a:ext uri="{FF2B5EF4-FFF2-40B4-BE49-F238E27FC236}">
                <a16:creationId xmlns:a16="http://schemas.microsoft.com/office/drawing/2014/main" id="{BAEE1A06-4893-4166-0D6C-8263F83EC271}"/>
              </a:ext>
            </a:extLst>
          </p:cNvPr>
          <p:cNvCxnSpPr>
            <a:cxnSpLocks/>
          </p:cNvCxnSpPr>
          <p:nvPr/>
        </p:nvCxnSpPr>
        <p:spPr>
          <a:xfrm flipV="1">
            <a:off x="7970978" y="1774586"/>
            <a:ext cx="1268272" cy="110657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24">
            <a:extLst>
              <a:ext uri="{FF2B5EF4-FFF2-40B4-BE49-F238E27FC236}">
                <a16:creationId xmlns:a16="http://schemas.microsoft.com/office/drawing/2014/main" id="{CF9D27F2-9C5D-1A04-4B3E-17A4BC97774C}"/>
              </a:ext>
            </a:extLst>
          </p:cNvPr>
          <p:cNvSpPr/>
          <p:nvPr/>
        </p:nvSpPr>
        <p:spPr>
          <a:xfrm>
            <a:off x="9239250" y="1170761"/>
            <a:ext cx="1866900" cy="11571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Shorter referential expression</a:t>
            </a:r>
            <a:endParaRPr lang="zh-HK" altLang="en-US" sz="2400" dirty="0"/>
          </a:p>
        </p:txBody>
      </p:sp>
      <p:cxnSp>
        <p:nvCxnSpPr>
          <p:cNvPr id="16" name="直線單箭頭接點 25">
            <a:extLst>
              <a:ext uri="{FF2B5EF4-FFF2-40B4-BE49-F238E27FC236}">
                <a16:creationId xmlns:a16="http://schemas.microsoft.com/office/drawing/2014/main" id="{1BC78B8B-3A50-6EE5-D07A-9855060429C2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7970978" y="4041069"/>
            <a:ext cx="1192795" cy="53675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27">
            <a:extLst>
              <a:ext uri="{FF2B5EF4-FFF2-40B4-BE49-F238E27FC236}">
                <a16:creationId xmlns:a16="http://schemas.microsoft.com/office/drawing/2014/main" id="{07E1C7F1-9A50-58A6-1E3A-C13B93B37FF2}"/>
              </a:ext>
            </a:extLst>
          </p:cNvPr>
          <p:cNvSpPr/>
          <p:nvPr/>
        </p:nvSpPr>
        <p:spPr>
          <a:xfrm>
            <a:off x="9163049" y="3769851"/>
            <a:ext cx="1866900" cy="14809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Less specific referential expression</a:t>
            </a:r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0112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repeatCount="5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1" grpId="1" animBg="1"/>
      <p:bldP spid="13" grpId="0" animBg="1"/>
      <p:bldP spid="15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6BDCF87E-013C-40C8-9CFF-055A22AAF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21"/>
          <a:stretch/>
        </p:blipFill>
        <p:spPr>
          <a:xfrm>
            <a:off x="209549" y="3000625"/>
            <a:ext cx="11830051" cy="9500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63ECC90-6D7C-48DA-912C-6DEC6DED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500332"/>
            <a:ext cx="3371721" cy="1562277"/>
          </a:xfrm>
        </p:spPr>
        <p:txBody>
          <a:bodyPr anchor="ctr">
            <a:normAutofit fontScale="90000"/>
          </a:bodyPr>
          <a:lstStyle/>
          <a:p>
            <a:r>
              <a:rPr lang="en-US" altLang="zh-HK" sz="4100" dirty="0">
                <a:solidFill>
                  <a:schemeClr val="tx1"/>
                </a:solidFill>
              </a:rPr>
              <a:t>pronoun absence in Spanish</a:t>
            </a:r>
            <a:endParaRPr lang="zh-HK" altLang="en-US" sz="41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33C5EDC-04C3-41C1-9FCA-88BBBD7D898A}"/>
              </a:ext>
            </a:extLst>
          </p:cNvPr>
          <p:cNvSpPr txBox="1"/>
          <p:nvPr/>
        </p:nvSpPr>
        <p:spPr>
          <a:xfrm>
            <a:off x="1773555" y="3740691"/>
            <a:ext cx="9256395" cy="461665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HK" sz="2400" b="1" dirty="0">
                <a:solidFill>
                  <a:schemeClr val="bg1"/>
                </a:solidFill>
                <a:highlight>
                  <a:srgbClr val="C0C0C0"/>
                </a:highlight>
              </a:rPr>
              <a:t>Look (I) am not even looking just in the legal aspect.</a:t>
            </a:r>
            <a:endParaRPr lang="zh-HK" altLang="en-US" sz="2400" b="1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EC37447-4F2F-4D41-A7E6-59523AA37D9B}"/>
              </a:ext>
            </a:extLst>
          </p:cNvPr>
          <p:cNvSpPr txBox="1"/>
          <p:nvPr/>
        </p:nvSpPr>
        <p:spPr>
          <a:xfrm>
            <a:off x="1773555" y="5369712"/>
            <a:ext cx="5915025" cy="461665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highlight>
                  <a:srgbClr val="C0C0C0"/>
                </a:highlight>
              </a:rPr>
              <a:t>(</a:t>
            </a:r>
            <a:r>
              <a:rPr lang="en-US" altLang="zh-HK" sz="2400" b="1" dirty="0">
                <a:solidFill>
                  <a:schemeClr val="bg1"/>
                </a:solidFill>
                <a:highlight>
                  <a:srgbClr val="C0C0C0"/>
                </a:highlight>
              </a:rPr>
              <a:t>I</a:t>
            </a:r>
            <a:r>
              <a:rPr lang="en-US" altLang="zh-TW" sz="2400" b="1" dirty="0">
                <a:solidFill>
                  <a:schemeClr val="bg1"/>
                </a:solidFill>
                <a:highlight>
                  <a:srgbClr val="C0C0C0"/>
                </a:highlight>
              </a:rPr>
              <a:t>)</a:t>
            </a:r>
            <a:r>
              <a:rPr lang="en-US" altLang="zh-HK" sz="2400" b="1" dirty="0">
                <a:solidFill>
                  <a:schemeClr val="bg1"/>
                </a:solidFill>
                <a:highlight>
                  <a:srgbClr val="C0C0C0"/>
                </a:highlight>
              </a:rPr>
              <a:t> am looking in whatever.</a:t>
            </a:r>
            <a:endParaRPr lang="zh-HK" altLang="en-US" sz="2400" b="1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2CD4FC76-ACC7-443D-8C1E-974DDE02D1F2}"/>
                  </a:ext>
                </a:extLst>
              </p14:cNvPr>
              <p14:cNvContentPartPr/>
              <p14:nvPr/>
            </p14:nvContentPartPr>
            <p14:xfrm>
              <a:off x="6836445" y="3477270"/>
              <a:ext cx="185760" cy="277200"/>
            </p14:xfrm>
          </p:contentPart>
        </mc:Choice>
        <mc:Fallback xmlns=""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2CD4FC76-ACC7-443D-8C1E-974DDE02D1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2445" y="3369270"/>
                <a:ext cx="293400" cy="4928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DD4122A4-87AB-0C65-7C5C-CE8C676AD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86"/>
          <a:stretch/>
        </p:blipFill>
        <p:spPr>
          <a:xfrm>
            <a:off x="209549" y="4425166"/>
            <a:ext cx="11830051" cy="9717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筆跡 16">
                <a:extLst>
                  <a:ext uri="{FF2B5EF4-FFF2-40B4-BE49-F238E27FC236}">
                    <a16:creationId xmlns:a16="http://schemas.microsoft.com/office/drawing/2014/main" id="{2A288E2A-C5AB-4E1C-86FF-0A023934982C}"/>
                  </a:ext>
                </a:extLst>
              </p14:cNvPr>
              <p14:cNvContentPartPr/>
              <p14:nvPr/>
            </p14:nvContentPartPr>
            <p14:xfrm>
              <a:off x="3171750" y="4835260"/>
              <a:ext cx="106200" cy="277920"/>
            </p14:xfrm>
          </p:contentPart>
        </mc:Choice>
        <mc:Fallback xmlns="">
          <p:pic>
            <p:nvPicPr>
              <p:cNvPr id="17" name="筆跡 16">
                <a:extLst>
                  <a:ext uri="{FF2B5EF4-FFF2-40B4-BE49-F238E27FC236}">
                    <a16:creationId xmlns:a16="http://schemas.microsoft.com/office/drawing/2014/main" id="{2A288E2A-C5AB-4E1C-86FF-0A02393498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17750" y="4727120"/>
                <a:ext cx="213840" cy="4938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B2602F7-2F36-6380-A1D8-8CF5D1534629}"/>
              </a:ext>
            </a:extLst>
          </p:cNvPr>
          <p:cNvSpPr txBox="1"/>
          <p:nvPr/>
        </p:nvSpPr>
        <p:spPr>
          <a:xfrm>
            <a:off x="4356627" y="544595"/>
            <a:ext cx="60945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</a:rPr>
              <a:t>The verb </a:t>
            </a:r>
            <a:r>
              <a:rPr lang="en-US" altLang="zh-TW" sz="2800" i="1" dirty="0" err="1">
                <a:solidFill>
                  <a:schemeClr val="tx1"/>
                </a:solidFill>
              </a:rPr>
              <a:t>busco</a:t>
            </a:r>
            <a:r>
              <a:rPr lang="en-US" altLang="zh-TW" sz="2800" dirty="0">
                <a:solidFill>
                  <a:schemeClr val="tx1"/>
                </a:solidFill>
              </a:rPr>
              <a:t> implies that the person who </a:t>
            </a:r>
            <a:r>
              <a:rPr lang="en-US" altLang="zh-TW" sz="2800" dirty="0"/>
              <a:t>is looking </a:t>
            </a:r>
            <a:r>
              <a:rPr lang="en-US" altLang="zh-TW" sz="2800" dirty="0">
                <a:solidFill>
                  <a:schemeClr val="tx1"/>
                </a:solidFill>
              </a:rPr>
              <a:t>is ‘I’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800" i="1" dirty="0" err="1"/>
              <a:t>Buscas</a:t>
            </a:r>
            <a:r>
              <a:rPr lang="en-HK" sz="2800" dirty="0"/>
              <a:t> – ‘you’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800" i="1" dirty="0" err="1"/>
              <a:t>Busca</a:t>
            </a:r>
            <a:r>
              <a:rPr lang="en-HK" sz="2800" dirty="0"/>
              <a:t> – a third person</a:t>
            </a:r>
          </a:p>
          <a:p>
            <a:r>
              <a:rPr lang="en-HK" sz="2800" i="1" dirty="0"/>
              <a:t>=&gt; -o</a:t>
            </a:r>
            <a:r>
              <a:rPr lang="en-HK" sz="2800" dirty="0"/>
              <a:t> acts as a referential expression</a:t>
            </a:r>
            <a:endParaRPr lang="en-HK" sz="2800" i="1" dirty="0"/>
          </a:p>
        </p:txBody>
      </p:sp>
    </p:spTree>
    <p:extLst>
      <p:ext uri="{BB962C8B-B14F-4D97-AF65-F5344CB8AC3E}">
        <p14:creationId xmlns:p14="http://schemas.microsoft.com/office/powerpoint/2010/main" val="191610831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LW_V5" id="{4FE3E7F2-DE97-43FB-9854-C2719499B15F}" vid="{37DF82F1-E382-44D9-A149-92ACBBF70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117FA41-AE03-4A0A-A9B0-817CABD094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D6F65D-59DB-459C-812A-E954DE5F05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D542F6-3184-4387-BE39-8DA735EB55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{ECB61671-07A6-477B-87E2-C48AD510616F}tf78438558_win32</Template>
  <TotalTime>671</TotalTime>
  <Words>1712</Words>
  <Application>Microsoft Office PowerPoint</Application>
  <PresentationFormat>Widescreen</PresentationFormat>
  <Paragraphs>214</Paragraphs>
  <Slides>35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Arial Black</vt:lpstr>
      <vt:lpstr>Calibri</vt:lpstr>
      <vt:lpstr>Sabon Next LT</vt:lpstr>
      <vt:lpstr>Custom</vt:lpstr>
      <vt:lpstr>Predicting the choice of referential expressions in mandarin conversation</vt:lpstr>
      <vt:lpstr>AGENDA</vt:lpstr>
      <vt:lpstr>The project</vt:lpstr>
      <vt:lpstr>What are referential expressions (指稱表達)?</vt:lpstr>
      <vt:lpstr>Referntial expressions</vt:lpstr>
      <vt:lpstr>Examining coreference chains</vt:lpstr>
      <vt:lpstr>Central claim of accessibility theory</vt:lpstr>
      <vt:lpstr>PowerPoint Presentation</vt:lpstr>
      <vt:lpstr>pronoun absence in Spanish</vt:lpstr>
      <vt:lpstr>What are arguments (論元)?</vt:lpstr>
      <vt:lpstr>What are Subjects?</vt:lpstr>
      <vt:lpstr>What are Subjects?</vt:lpstr>
      <vt:lpstr>Quick test!</vt:lpstr>
      <vt:lpstr>Quick test!</vt:lpstr>
      <vt:lpstr>Subjects in Spanish</vt:lpstr>
      <vt:lpstr>Why Chinese?</vt:lpstr>
      <vt:lpstr>Subjects in our project</vt:lpstr>
      <vt:lpstr>So what will we do?</vt:lpstr>
      <vt:lpstr>TIMELINE of major goals (optimistic)</vt:lpstr>
      <vt:lpstr>Weekly goals</vt:lpstr>
      <vt:lpstr>What are subjects (主語)?</vt:lpstr>
      <vt:lpstr>Step 1 (this week): Identify all predicates</vt:lpstr>
      <vt:lpstr>Step 1 (this week): Identify all predicates – Rezonator instructions</vt:lpstr>
      <vt:lpstr>Step 2 (this week): Identify referential expressions</vt:lpstr>
      <vt:lpstr>Marking up referential expressions in Rezonator</vt:lpstr>
      <vt:lpstr>Linguistic terminology vs. Rezonator terminology</vt:lpstr>
      <vt:lpstr>Step 2 (this week): Identify referential expressions – Rezonator instructions</vt:lpstr>
      <vt:lpstr>Step 2 (this week): Identify referential expressions – Rezonator instructions</vt:lpstr>
      <vt:lpstr>Step 2 (this week): Identify referential expressions – Renaming trails</vt:lpstr>
      <vt:lpstr>Step 3 (this week): Identify subjects</vt:lpstr>
      <vt:lpstr>Step 3 (this week): Identify subjects – Part 1</vt:lpstr>
      <vt:lpstr>Step 3 (this week): Identify subjects – Part 2</vt:lpstr>
      <vt:lpstr>Step 3 (this week): Identify subjects – Part 3</vt:lpstr>
      <vt:lpstr>Where to find the files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choice of referential expressions in mandarin conversation</dc:title>
  <dc:subject/>
  <dc:creator>Ka Yau Lai</dc:creator>
  <cp:lastModifiedBy>Ka Yau Lai</cp:lastModifiedBy>
  <cp:revision>6</cp:revision>
  <dcterms:created xsi:type="dcterms:W3CDTF">2023-09-29T18:31:09Z</dcterms:created>
  <dcterms:modified xsi:type="dcterms:W3CDTF">2023-10-07T05:56:40Z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